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90" r:id="rId3"/>
    <p:sldId id="291" r:id="rId4"/>
    <p:sldId id="259" r:id="rId5"/>
    <p:sldId id="260" r:id="rId6"/>
    <p:sldId id="287" r:id="rId7"/>
    <p:sldId id="261" r:id="rId8"/>
    <p:sldId id="273" r:id="rId9"/>
    <p:sldId id="266" r:id="rId10"/>
    <p:sldId id="280" r:id="rId11"/>
    <p:sldId id="281" r:id="rId12"/>
    <p:sldId id="279" r:id="rId13"/>
    <p:sldId id="288" r:id="rId14"/>
    <p:sldId id="289" r:id="rId15"/>
    <p:sldId id="283" r:id="rId16"/>
    <p:sldId id="284" r:id="rId17"/>
    <p:sldId id="28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3B7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279951-0CCC-4661-9673-F14A5422E598}" v="2" dt="2025-02-07T23:12:31.4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85034" autoAdjust="0"/>
  </p:normalViewPr>
  <p:slideViewPr>
    <p:cSldViewPr snapToGrid="0">
      <p:cViewPr varScale="1">
        <p:scale>
          <a:sx n="52" d="100"/>
          <a:sy n="52" d="100"/>
        </p:scale>
        <p:origin x="412" y="264"/>
      </p:cViewPr>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varScale="1">
        <p:scale>
          <a:sx n="119" d="100"/>
          <a:sy n="119" d="100"/>
        </p:scale>
        <p:origin x="4986"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rry Pierson" userId="0d9bc809858885a4" providerId="LiveId" clId="{B3A6B1D6-AF98-4D62-ACB9-E0AD187840F5}"/>
    <pc:docChg chg="undo custSel addSld delSld modSld">
      <pc:chgData name="Harry Pierson" userId="0d9bc809858885a4" providerId="LiveId" clId="{B3A6B1D6-AF98-4D62-ACB9-E0AD187840F5}" dt="2024-08-15T17:34:12.894" v="92"/>
      <pc:docMkLst>
        <pc:docMk/>
      </pc:docMkLst>
      <pc:sldChg chg="modTransition">
        <pc:chgData name="Harry Pierson" userId="0d9bc809858885a4" providerId="LiveId" clId="{B3A6B1D6-AF98-4D62-ACB9-E0AD187840F5}" dt="2024-08-15T17:34:12.894" v="92"/>
        <pc:sldMkLst>
          <pc:docMk/>
          <pc:sldMk cId="2338331930" sldId="256"/>
        </pc:sldMkLst>
      </pc:sldChg>
      <pc:sldChg chg="modAnim">
        <pc:chgData name="Harry Pierson" userId="0d9bc809858885a4" providerId="LiveId" clId="{B3A6B1D6-AF98-4D62-ACB9-E0AD187840F5}" dt="2024-08-15T17:14:19.385" v="5"/>
        <pc:sldMkLst>
          <pc:docMk/>
          <pc:sldMk cId="1227975964" sldId="273"/>
        </pc:sldMkLst>
      </pc:sldChg>
      <pc:sldChg chg="del">
        <pc:chgData name="Harry Pierson" userId="0d9bc809858885a4" providerId="LiveId" clId="{B3A6B1D6-AF98-4D62-ACB9-E0AD187840F5}" dt="2024-08-15T16:59:15.522" v="0" actId="47"/>
        <pc:sldMkLst>
          <pc:docMk/>
          <pc:sldMk cId="4208543125" sldId="275"/>
        </pc:sldMkLst>
      </pc:sldChg>
      <pc:sldChg chg="del">
        <pc:chgData name="Harry Pierson" userId="0d9bc809858885a4" providerId="LiveId" clId="{B3A6B1D6-AF98-4D62-ACB9-E0AD187840F5}" dt="2024-08-15T16:59:15.522" v="0" actId="47"/>
        <pc:sldMkLst>
          <pc:docMk/>
          <pc:sldMk cId="3466963931" sldId="278"/>
        </pc:sldMkLst>
      </pc:sldChg>
      <pc:sldChg chg="addSp modSp mod modAnim">
        <pc:chgData name="Harry Pierson" userId="0d9bc809858885a4" providerId="LiveId" clId="{B3A6B1D6-AF98-4D62-ACB9-E0AD187840F5}" dt="2024-08-15T17:29:17.420" v="89" actId="14100"/>
        <pc:sldMkLst>
          <pc:docMk/>
          <pc:sldMk cId="2697610404" sldId="288"/>
        </pc:sldMkLst>
      </pc:sldChg>
      <pc:sldChg chg="modAnim">
        <pc:chgData name="Harry Pierson" userId="0d9bc809858885a4" providerId="LiveId" clId="{B3A6B1D6-AF98-4D62-ACB9-E0AD187840F5}" dt="2024-08-15T17:30:46.950" v="90"/>
        <pc:sldMkLst>
          <pc:docMk/>
          <pc:sldMk cId="3646172403" sldId="289"/>
        </pc:sldMkLst>
      </pc:sldChg>
      <pc:sldChg chg="modTransition">
        <pc:chgData name="Harry Pierson" userId="0d9bc809858885a4" providerId="LiveId" clId="{B3A6B1D6-AF98-4D62-ACB9-E0AD187840F5}" dt="2024-08-15T17:34:12.894" v="92"/>
        <pc:sldMkLst>
          <pc:docMk/>
          <pc:sldMk cId="2887521759" sldId="290"/>
        </pc:sldMkLst>
      </pc:sldChg>
      <pc:sldChg chg="modTransition">
        <pc:chgData name="Harry Pierson" userId="0d9bc809858885a4" providerId="LiveId" clId="{B3A6B1D6-AF98-4D62-ACB9-E0AD187840F5}" dt="2024-08-15T17:34:12.894" v="92"/>
        <pc:sldMkLst>
          <pc:docMk/>
          <pc:sldMk cId="3423044576" sldId="291"/>
        </pc:sldMkLst>
      </pc:sldChg>
      <pc:sldChg chg="add del">
        <pc:chgData name="Harry Pierson" userId="0d9bc809858885a4" providerId="LiveId" clId="{B3A6B1D6-AF98-4D62-ACB9-E0AD187840F5}" dt="2024-08-15T17:28:09.383" v="83"/>
        <pc:sldMkLst>
          <pc:docMk/>
          <pc:sldMk cId="1747686013" sldId="292"/>
        </pc:sldMkLst>
      </pc:sldChg>
    </pc:docChg>
  </pc:docChgLst>
  <pc:docChgLst>
    <pc:chgData name="Harry Pierson" userId="0d9bc809858885a4" providerId="LiveId" clId="{8B279951-0CCC-4661-9673-F14A5422E598}"/>
    <pc:docChg chg="undo custSel modSld">
      <pc:chgData name="Harry Pierson" userId="0d9bc809858885a4" providerId="LiveId" clId="{8B279951-0CCC-4661-9673-F14A5422E598}" dt="2025-02-07T23:12:31.449" v="9"/>
      <pc:docMkLst>
        <pc:docMk/>
      </pc:docMkLst>
      <pc:sldChg chg="modSp mod modAnim">
        <pc:chgData name="Harry Pierson" userId="0d9bc809858885a4" providerId="LiveId" clId="{8B279951-0CCC-4661-9673-F14A5422E598}" dt="2025-02-07T23:12:31.449" v="9"/>
        <pc:sldMkLst>
          <pc:docMk/>
          <pc:sldMk cId="2697610404" sldId="288"/>
        </pc:sldMkLst>
        <pc:spChg chg="mod">
          <ac:chgData name="Harry Pierson" userId="0d9bc809858885a4" providerId="LiveId" clId="{8B279951-0CCC-4661-9673-F14A5422E598}" dt="2025-02-07T23:12:30.959" v="8"/>
          <ac:spMkLst>
            <pc:docMk/>
            <pc:sldMk cId="2697610404" sldId="288"/>
            <ac:spMk id="4" creationId="{E0E46A1F-85BA-8BC2-313D-3692B1FCC4A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320206-8884-4D25-AFF0-D95C5A5B7DBB}" type="datetimeFigureOut">
              <a:rPr lang="en-US" smtClean="0"/>
              <a:t>2/7/2025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075EB8-DCDA-41BC-ABC4-9CF8E29DAE23}" type="slidenum">
              <a:rPr lang="en-US" smtClean="0"/>
              <a:t>‹#›</a:t>
            </a:fld>
            <a:endParaRPr lang="en-US"/>
          </a:p>
        </p:txBody>
      </p:sp>
    </p:spTree>
    <p:extLst>
      <p:ext uri="{BB962C8B-B14F-4D97-AF65-F5344CB8AC3E}">
        <p14:creationId xmlns:p14="http://schemas.microsoft.com/office/powerpoint/2010/main" val="3011324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075EB8-DCDA-41BC-ABC4-9CF8E29DAE23}" type="slidenum">
              <a:rPr lang="en-US" smtClean="0"/>
              <a:t>1</a:t>
            </a:fld>
            <a:endParaRPr lang="en-US"/>
          </a:p>
        </p:txBody>
      </p:sp>
    </p:spTree>
    <p:extLst>
      <p:ext uri="{BB962C8B-B14F-4D97-AF65-F5344CB8AC3E}">
        <p14:creationId xmlns:p14="http://schemas.microsoft.com/office/powerpoint/2010/main" val="21548166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In the demo, I plan to show the stored-proc version of the original widget demo. I have created a public repo in my personal </a:t>
            </a:r>
            <a:r>
              <a:rPr lang="en-US" sz="1400" err="1"/>
              <a:t>github</a:t>
            </a:r>
            <a:r>
              <a:rPr lang="en-US" sz="1400"/>
              <a:t> account </a:t>
            </a:r>
          </a:p>
        </p:txBody>
      </p:sp>
      <p:sp>
        <p:nvSpPr>
          <p:cNvPr id="4" name="Slide Number Placeholder 3"/>
          <p:cNvSpPr>
            <a:spLocks noGrp="1"/>
          </p:cNvSpPr>
          <p:nvPr>
            <p:ph type="sldNum" sz="quarter" idx="5"/>
          </p:nvPr>
        </p:nvSpPr>
        <p:spPr/>
        <p:txBody>
          <a:bodyPr/>
          <a:lstStyle/>
          <a:p>
            <a:fld id="{D3075EB8-DCDA-41BC-ABC4-9CF8E29DAE23}" type="slidenum">
              <a:rPr lang="en-US" smtClean="0"/>
              <a:t>16</a:t>
            </a:fld>
            <a:endParaRPr lang="en-US"/>
          </a:p>
        </p:txBody>
      </p:sp>
    </p:spTree>
    <p:extLst>
      <p:ext uri="{BB962C8B-B14F-4D97-AF65-F5344CB8AC3E}">
        <p14:creationId xmlns:p14="http://schemas.microsoft.com/office/powerpoint/2010/main" val="4254029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600" dirty="0"/>
              <a:t>I like to start my presentations with a personal anecdote. A story related to the topic at hand. But I’m not going to do that today. I *CAN’T* do that today. Because even though I’ve been a developer in the IT industry for over three decades, I have *NEVER* written a stored procedure for production use. </a:t>
            </a:r>
          </a:p>
          <a:p>
            <a:endParaRPr lang="en-US" sz="1600" dirty="0"/>
          </a:p>
          <a:p>
            <a:r>
              <a:rPr lang="en-US" sz="1600" dirty="0"/>
              <a:t>I’ve built many database applications. I was at MSFT for 21 years, a third of that working with enterprise customers primarily building database applications. I’ve read docs and done the labs and tutorials. I am familiar with half a dozen object relational mapping systems across multiple languages. But I’ve never built a production stored procedure ever.</a:t>
            </a:r>
          </a:p>
          <a:p>
            <a:endParaRPr lang="en-US" sz="1600" dirty="0"/>
          </a:p>
          <a:p>
            <a:r>
              <a:rPr lang="en-US" sz="1600" dirty="0"/>
              <a:t>I’m pretty sure I’m not alone in this. So, let’s talk about it.</a:t>
            </a:r>
          </a:p>
        </p:txBody>
      </p:sp>
      <p:sp>
        <p:nvSpPr>
          <p:cNvPr id="4" name="Slide Number Placeholder 3"/>
          <p:cNvSpPr>
            <a:spLocks noGrp="1"/>
          </p:cNvSpPr>
          <p:nvPr>
            <p:ph type="sldNum" sz="quarter" idx="5"/>
          </p:nvPr>
        </p:nvSpPr>
        <p:spPr/>
        <p:txBody>
          <a:bodyPr/>
          <a:lstStyle/>
          <a:p>
            <a:fld id="{D3075EB8-DCDA-41BC-ABC4-9CF8E29DAE23}" type="slidenum">
              <a:rPr lang="en-US" smtClean="0"/>
              <a:t>4</a:t>
            </a:fld>
            <a:endParaRPr lang="en-US"/>
          </a:p>
        </p:txBody>
      </p:sp>
    </p:spTree>
    <p:extLst>
      <p:ext uri="{BB962C8B-B14F-4D97-AF65-F5344CB8AC3E}">
        <p14:creationId xmlns:p14="http://schemas.microsoft.com/office/powerpoint/2010/main" val="17705427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Stored procs are proven, mature and battle tested technology. They have a variety of upsides. In particular, they are *FAST* &lt;*CLICK*&gt; both in terms of raw performance and scalability. </a:t>
            </a:r>
          </a:p>
          <a:p>
            <a:endParaRPr lang="en-US" sz="1600" dirty="0"/>
          </a:p>
          <a:p>
            <a:r>
              <a:rPr lang="en-US" sz="1600" dirty="0"/>
              <a:t>Those are two metrics you probably care about a lot if you’re an app developer. Faster apps tend to have happier users. Scalable apps require less infrastructure, so they cost less to operate. </a:t>
            </a:r>
          </a:p>
          <a:p>
            <a:endParaRPr lang="en-US" sz="1600" dirty="0"/>
          </a:p>
          <a:p>
            <a:r>
              <a:rPr lang="en-US" sz="1600" dirty="0"/>
              <a:t>It’s easy to understand what makes stored procs fast. If you run your business logic – which is to say, your data query and manipulation logic –closer to your data, you spend less time traversing the network. </a:t>
            </a:r>
          </a:p>
          <a:p>
            <a:endParaRPr lang="en-US" sz="1600" dirty="0"/>
          </a:p>
          <a:p>
            <a:r>
              <a:rPr lang="en-US" sz="1600" dirty="0"/>
              <a:t>The physical database operations – inserting rows, scanning table indexes, stuff like that –take the same amount of time regardless of where the query originates. However, queries that originate on the app tier each require a separate network round trip. The cost of these network round trips may be small, but it’s not zero and they do add up.</a:t>
            </a:r>
          </a:p>
          <a:p>
            <a:endParaRPr lang="en-US" sz="1600" dirty="0"/>
          </a:p>
          <a:p>
            <a:r>
              <a:rPr lang="en-US" sz="1600" dirty="0"/>
              <a:t>To see what I mean, let’s look at some sample code.</a:t>
            </a:r>
          </a:p>
          <a:p>
            <a:endParaRPr lang="en-US" sz="1600" dirty="0"/>
          </a:p>
          <a:p>
            <a:endParaRPr lang="en-US" sz="1600" dirty="0"/>
          </a:p>
        </p:txBody>
      </p:sp>
      <p:sp>
        <p:nvSpPr>
          <p:cNvPr id="4" name="Slide Number Placeholder 3"/>
          <p:cNvSpPr>
            <a:spLocks noGrp="1"/>
          </p:cNvSpPr>
          <p:nvPr>
            <p:ph type="sldNum" sz="quarter" idx="5"/>
          </p:nvPr>
        </p:nvSpPr>
        <p:spPr/>
        <p:txBody>
          <a:bodyPr/>
          <a:lstStyle/>
          <a:p>
            <a:fld id="{D3075EB8-DCDA-41BC-ABC4-9CF8E29DAE23}" type="slidenum">
              <a:rPr lang="en-US" smtClean="0"/>
              <a:t>5</a:t>
            </a:fld>
            <a:endParaRPr lang="en-US"/>
          </a:p>
        </p:txBody>
      </p:sp>
    </p:spTree>
    <p:extLst>
      <p:ext uri="{BB962C8B-B14F-4D97-AF65-F5344CB8AC3E}">
        <p14:creationId xmlns:p14="http://schemas.microsoft.com/office/powerpoint/2010/main" val="642559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600" dirty="0"/>
              <a:t>&lt;SQL from demo app, get from GitHub, create order function, shop sample&gt;</a:t>
            </a:r>
          </a:p>
          <a:p>
            <a:endParaRPr lang="en-US" sz="1600" dirty="0"/>
          </a:p>
          <a:p>
            <a:r>
              <a:rPr lang="en-US" sz="1600" dirty="0"/>
              <a:t>&lt; discuss KNEX, mention DBOS supports multiple ORMs and that this is the generated SQL since we’re taking a database perspective&gt;</a:t>
            </a:r>
          </a:p>
          <a:p>
            <a:endParaRPr lang="en-US" sz="1600" dirty="0"/>
          </a:p>
          <a:p>
            <a:r>
              <a:rPr lang="en-US" sz="1600" dirty="0"/>
              <a:t>&lt; order entity modeled as two tables w/ a many to one relationship. Autoincrement </a:t>
            </a:r>
            <a:r>
              <a:rPr lang="en-US" sz="1600" dirty="0" err="1"/>
              <a:t>order_id</a:t>
            </a:r>
            <a:r>
              <a:rPr lang="en-US" sz="1600" dirty="0"/>
              <a:t> PK returned by first query, used by second. Dependency requires sequential execution&gt;</a:t>
            </a:r>
          </a:p>
          <a:p>
            <a:endParaRPr lang="en-US" sz="1600" dirty="0"/>
          </a:p>
          <a:p>
            <a:r>
              <a:rPr lang="en-US" sz="1600" dirty="0"/>
              <a:t>&lt;talk about atomicity&gt;</a:t>
            </a:r>
          </a:p>
          <a:p>
            <a:endParaRPr lang="en-US" sz="1600" dirty="0"/>
          </a:p>
          <a:p>
            <a:r>
              <a:rPr lang="en-US" sz="1600" dirty="0"/>
              <a:t>Making this operation atomic is important, but it’s not sufficient for reliability. Creating an order is one small step in a larger process – or to use DBOS terminology, a workflow. The business expects each step of this workflow to execute once and only once. The business wants to create the order once, charge the customer’s credit card once, ship the order to the customer once. </a:t>
            </a:r>
          </a:p>
          <a:p>
            <a:endParaRPr lang="en-US" sz="1600" dirty="0"/>
          </a:p>
          <a:p>
            <a:r>
              <a:rPr lang="en-US" sz="1600" dirty="0"/>
              <a:t>However, computers can’t guarantee steps happen once and only once. Computers are fallible. Hardware fails. Operating Systems fault. Networks lose connection. Security companies push untested patches. These are some of the infinite number of things that can go wrong and cause your application to fail and restart. When that happens, you need to know which steps of a given workflow have already been executed so the interrupted workflow can be completed correctly.</a:t>
            </a:r>
          </a:p>
          <a:p>
            <a:endParaRPr lang="en-US" sz="1600" dirty="0"/>
          </a:p>
          <a:p>
            <a:r>
              <a:rPr lang="en-US" sz="1600" dirty="0"/>
              <a:t>&lt; talk about save/retrieving function result &gt;</a:t>
            </a:r>
          </a:p>
        </p:txBody>
      </p:sp>
      <p:sp>
        <p:nvSpPr>
          <p:cNvPr id="4" name="Slide Number Placeholder 3"/>
          <p:cNvSpPr>
            <a:spLocks noGrp="1"/>
          </p:cNvSpPr>
          <p:nvPr>
            <p:ph type="sldNum" sz="quarter" idx="5"/>
          </p:nvPr>
        </p:nvSpPr>
        <p:spPr/>
        <p:txBody>
          <a:bodyPr/>
          <a:lstStyle/>
          <a:p>
            <a:fld id="{D3075EB8-DCDA-41BC-ABC4-9CF8E29DAE23}" type="slidenum">
              <a:rPr lang="en-US" smtClean="0"/>
              <a:t>6</a:t>
            </a:fld>
            <a:endParaRPr lang="en-US"/>
          </a:p>
        </p:txBody>
      </p:sp>
    </p:spTree>
    <p:extLst>
      <p:ext uri="{BB962C8B-B14F-4D97-AF65-F5344CB8AC3E}">
        <p14:creationId xmlns:p14="http://schemas.microsoft.com/office/powerpoint/2010/main" val="1025376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those who don’t know, DBOS started as a research collaboration between MIT and Stanford university. One of the research projects was Apiary, a transactional Function-as-a-Service framework that was the precursor to </a:t>
            </a:r>
          </a:p>
        </p:txBody>
      </p:sp>
      <p:sp>
        <p:nvSpPr>
          <p:cNvPr id="4" name="Slide Number Placeholder 3"/>
          <p:cNvSpPr>
            <a:spLocks noGrp="1"/>
          </p:cNvSpPr>
          <p:nvPr>
            <p:ph type="sldNum" sz="quarter" idx="5"/>
          </p:nvPr>
        </p:nvSpPr>
        <p:spPr/>
        <p:txBody>
          <a:bodyPr/>
          <a:lstStyle/>
          <a:p>
            <a:fld id="{D3075EB8-DCDA-41BC-ABC4-9CF8E29DAE23}" type="slidenum">
              <a:rPr lang="en-US" smtClean="0"/>
              <a:t>7</a:t>
            </a:fld>
            <a:endParaRPr lang="en-US"/>
          </a:p>
        </p:txBody>
      </p:sp>
    </p:spTree>
    <p:extLst>
      <p:ext uri="{BB962C8B-B14F-4D97-AF65-F5344CB8AC3E}">
        <p14:creationId xmlns:p14="http://schemas.microsoft.com/office/powerpoint/2010/main" val="1642146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075EB8-DCDA-41BC-ABC4-9CF8E29DAE23}" type="slidenum">
              <a:rPr lang="en-US" smtClean="0"/>
              <a:t>8</a:t>
            </a:fld>
            <a:endParaRPr lang="en-US"/>
          </a:p>
        </p:txBody>
      </p:sp>
    </p:spTree>
    <p:extLst>
      <p:ext uri="{BB962C8B-B14F-4D97-AF65-F5344CB8AC3E}">
        <p14:creationId xmlns:p14="http://schemas.microsoft.com/office/powerpoint/2010/main" val="35688942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075EB8-DCDA-41BC-ABC4-9CF8E29DAE23}" type="slidenum">
              <a:rPr lang="en-US" smtClean="0"/>
              <a:t>9</a:t>
            </a:fld>
            <a:endParaRPr lang="en-US"/>
          </a:p>
        </p:txBody>
      </p:sp>
    </p:spTree>
    <p:extLst>
      <p:ext uri="{BB962C8B-B14F-4D97-AF65-F5344CB8AC3E}">
        <p14:creationId xmlns:p14="http://schemas.microsoft.com/office/powerpoint/2010/main" val="18606208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075EB8-DCDA-41BC-ABC4-9CF8E29DAE23}" type="slidenum">
              <a:rPr lang="en-US" smtClean="0"/>
              <a:t>12</a:t>
            </a:fld>
            <a:endParaRPr lang="en-US"/>
          </a:p>
        </p:txBody>
      </p:sp>
    </p:spTree>
    <p:extLst>
      <p:ext uri="{BB962C8B-B14F-4D97-AF65-F5344CB8AC3E}">
        <p14:creationId xmlns:p14="http://schemas.microsoft.com/office/powerpoint/2010/main" val="34051829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&lt; Talk about differences between stored proc and </a:t>
            </a:r>
            <a:r>
              <a:rPr lang="en-US" dirty="0" err="1"/>
              <a:t>tx</a:t>
            </a:r>
            <a:r>
              <a:rPr lang="en-US" dirty="0"/>
              <a:t> context &gt;</a:t>
            </a:r>
          </a:p>
          <a:p>
            <a:endParaRPr lang="en-US" dirty="0"/>
          </a:p>
          <a:p>
            <a:r>
              <a:rPr lang="en-US" dirty="0"/>
              <a:t>&lt; talk about need to use raw SQL (PLv8 is not node compatible) &gt;</a:t>
            </a:r>
          </a:p>
          <a:p>
            <a:endParaRPr lang="en-US" dirty="0"/>
          </a:p>
          <a:p>
            <a:r>
              <a:rPr lang="en-US" dirty="0"/>
              <a:t>&lt; Talk about the ability to execute multiple queries &gt;</a:t>
            </a:r>
          </a:p>
        </p:txBody>
      </p:sp>
      <p:sp>
        <p:nvSpPr>
          <p:cNvPr id="4" name="Slide Number Placeholder 3"/>
          <p:cNvSpPr>
            <a:spLocks noGrp="1"/>
          </p:cNvSpPr>
          <p:nvPr>
            <p:ph type="sldNum" sz="quarter" idx="5"/>
          </p:nvPr>
        </p:nvSpPr>
        <p:spPr/>
        <p:txBody>
          <a:bodyPr/>
          <a:lstStyle/>
          <a:p>
            <a:fld id="{D3075EB8-DCDA-41BC-ABC4-9CF8E29DAE23}" type="slidenum">
              <a:rPr lang="en-US" smtClean="0"/>
              <a:t>14</a:t>
            </a:fld>
            <a:endParaRPr lang="en-US"/>
          </a:p>
        </p:txBody>
      </p:sp>
    </p:spTree>
    <p:extLst>
      <p:ext uri="{BB962C8B-B14F-4D97-AF65-F5344CB8AC3E}">
        <p14:creationId xmlns:p14="http://schemas.microsoft.com/office/powerpoint/2010/main" val="40025233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EA7B3-9BED-0D76-1262-30F680A266B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B4FC01C-33BF-9611-EE4F-B747A39134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50B0679-A20E-EA20-8F2A-6175268F6CE5}"/>
              </a:ext>
            </a:extLst>
          </p:cNvPr>
          <p:cNvSpPr>
            <a:spLocks noGrp="1"/>
          </p:cNvSpPr>
          <p:nvPr>
            <p:ph type="dt" sz="half" idx="10"/>
          </p:nvPr>
        </p:nvSpPr>
        <p:spPr/>
        <p:txBody>
          <a:bodyPr/>
          <a:lstStyle/>
          <a:p>
            <a:fld id="{A4D7C6EF-826E-463E-B075-E2EADCC12AE5}" type="datetimeFigureOut">
              <a:rPr lang="en-US" smtClean="0"/>
              <a:t>2/7/2025</a:t>
            </a:fld>
            <a:endParaRPr lang="en-US"/>
          </a:p>
        </p:txBody>
      </p:sp>
      <p:sp>
        <p:nvSpPr>
          <p:cNvPr id="5" name="Footer Placeholder 4">
            <a:extLst>
              <a:ext uri="{FF2B5EF4-FFF2-40B4-BE49-F238E27FC236}">
                <a16:creationId xmlns:a16="http://schemas.microsoft.com/office/drawing/2014/main" id="{C40E2BB6-5542-98A8-507F-8D88B3611F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850DF5-C36D-7C0B-6F1D-C8DED49129FE}"/>
              </a:ext>
            </a:extLst>
          </p:cNvPr>
          <p:cNvSpPr>
            <a:spLocks noGrp="1"/>
          </p:cNvSpPr>
          <p:nvPr>
            <p:ph type="sldNum" sz="quarter" idx="12"/>
          </p:nvPr>
        </p:nvSpPr>
        <p:spPr/>
        <p:txBody>
          <a:bodyPr/>
          <a:lstStyle/>
          <a:p>
            <a:fld id="{57C17807-4035-48D9-9245-29B2ABFC6D37}" type="slidenum">
              <a:rPr lang="en-US" smtClean="0"/>
              <a:t>‹#›</a:t>
            </a:fld>
            <a:endParaRPr lang="en-US"/>
          </a:p>
        </p:txBody>
      </p:sp>
    </p:spTree>
    <p:extLst>
      <p:ext uri="{BB962C8B-B14F-4D97-AF65-F5344CB8AC3E}">
        <p14:creationId xmlns:p14="http://schemas.microsoft.com/office/powerpoint/2010/main" val="2587029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3849C-4BDA-14F6-D130-515F21AA7C0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1CBB5B3-5A3C-4B09-BA5E-DF0D1EF8081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2E4411-49EC-61C4-F532-29EE303F2DA9}"/>
              </a:ext>
            </a:extLst>
          </p:cNvPr>
          <p:cNvSpPr>
            <a:spLocks noGrp="1"/>
          </p:cNvSpPr>
          <p:nvPr>
            <p:ph type="dt" sz="half" idx="10"/>
          </p:nvPr>
        </p:nvSpPr>
        <p:spPr/>
        <p:txBody>
          <a:bodyPr/>
          <a:lstStyle/>
          <a:p>
            <a:fld id="{A4D7C6EF-826E-463E-B075-E2EADCC12AE5}" type="datetimeFigureOut">
              <a:rPr lang="en-US" smtClean="0"/>
              <a:t>2/7/2025</a:t>
            </a:fld>
            <a:endParaRPr lang="en-US"/>
          </a:p>
        </p:txBody>
      </p:sp>
      <p:sp>
        <p:nvSpPr>
          <p:cNvPr id="5" name="Footer Placeholder 4">
            <a:extLst>
              <a:ext uri="{FF2B5EF4-FFF2-40B4-BE49-F238E27FC236}">
                <a16:creationId xmlns:a16="http://schemas.microsoft.com/office/drawing/2014/main" id="{A7BE6250-4FEB-6FB6-BC98-CA40B28A12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6451E9-E85F-DE99-8E08-281B02D3BE75}"/>
              </a:ext>
            </a:extLst>
          </p:cNvPr>
          <p:cNvSpPr>
            <a:spLocks noGrp="1"/>
          </p:cNvSpPr>
          <p:nvPr>
            <p:ph type="sldNum" sz="quarter" idx="12"/>
          </p:nvPr>
        </p:nvSpPr>
        <p:spPr/>
        <p:txBody>
          <a:bodyPr/>
          <a:lstStyle/>
          <a:p>
            <a:fld id="{57C17807-4035-48D9-9245-29B2ABFC6D37}" type="slidenum">
              <a:rPr lang="en-US" smtClean="0"/>
              <a:t>‹#›</a:t>
            </a:fld>
            <a:endParaRPr lang="en-US"/>
          </a:p>
        </p:txBody>
      </p:sp>
    </p:spTree>
    <p:extLst>
      <p:ext uri="{BB962C8B-B14F-4D97-AF65-F5344CB8AC3E}">
        <p14:creationId xmlns:p14="http://schemas.microsoft.com/office/powerpoint/2010/main" val="2548144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D0FDD7-2478-8416-CB7C-0A6BFFD160C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9A9FEBC-ACFD-7F0E-C960-B9F6D5AF5CE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524F20-1563-97B2-DEA9-44BE874251F1}"/>
              </a:ext>
            </a:extLst>
          </p:cNvPr>
          <p:cNvSpPr>
            <a:spLocks noGrp="1"/>
          </p:cNvSpPr>
          <p:nvPr>
            <p:ph type="dt" sz="half" idx="10"/>
          </p:nvPr>
        </p:nvSpPr>
        <p:spPr/>
        <p:txBody>
          <a:bodyPr/>
          <a:lstStyle/>
          <a:p>
            <a:fld id="{A4D7C6EF-826E-463E-B075-E2EADCC12AE5}" type="datetimeFigureOut">
              <a:rPr lang="en-US" smtClean="0"/>
              <a:t>2/7/2025</a:t>
            </a:fld>
            <a:endParaRPr lang="en-US"/>
          </a:p>
        </p:txBody>
      </p:sp>
      <p:sp>
        <p:nvSpPr>
          <p:cNvPr id="5" name="Footer Placeholder 4">
            <a:extLst>
              <a:ext uri="{FF2B5EF4-FFF2-40B4-BE49-F238E27FC236}">
                <a16:creationId xmlns:a16="http://schemas.microsoft.com/office/drawing/2014/main" id="{B0E128BE-312F-4867-5837-18044A3729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7878C7-5AF4-116D-FB45-0369231B4FEC}"/>
              </a:ext>
            </a:extLst>
          </p:cNvPr>
          <p:cNvSpPr>
            <a:spLocks noGrp="1"/>
          </p:cNvSpPr>
          <p:nvPr>
            <p:ph type="sldNum" sz="quarter" idx="12"/>
          </p:nvPr>
        </p:nvSpPr>
        <p:spPr/>
        <p:txBody>
          <a:bodyPr/>
          <a:lstStyle/>
          <a:p>
            <a:fld id="{57C17807-4035-48D9-9245-29B2ABFC6D37}" type="slidenum">
              <a:rPr lang="en-US" smtClean="0"/>
              <a:t>‹#›</a:t>
            </a:fld>
            <a:endParaRPr lang="en-US"/>
          </a:p>
        </p:txBody>
      </p:sp>
    </p:spTree>
    <p:extLst>
      <p:ext uri="{BB962C8B-B14F-4D97-AF65-F5344CB8AC3E}">
        <p14:creationId xmlns:p14="http://schemas.microsoft.com/office/powerpoint/2010/main" val="1027260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D8CC3-6D8E-B1AB-7649-F30E434506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9C2256-68BB-E865-F360-504C2748031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666023-8009-2E3A-9B9F-0EC15CEA5BEB}"/>
              </a:ext>
            </a:extLst>
          </p:cNvPr>
          <p:cNvSpPr>
            <a:spLocks noGrp="1"/>
          </p:cNvSpPr>
          <p:nvPr>
            <p:ph type="dt" sz="half" idx="10"/>
          </p:nvPr>
        </p:nvSpPr>
        <p:spPr/>
        <p:txBody>
          <a:bodyPr/>
          <a:lstStyle/>
          <a:p>
            <a:fld id="{A4D7C6EF-826E-463E-B075-E2EADCC12AE5}" type="datetimeFigureOut">
              <a:rPr lang="en-US" smtClean="0"/>
              <a:t>2/7/2025</a:t>
            </a:fld>
            <a:endParaRPr lang="en-US"/>
          </a:p>
        </p:txBody>
      </p:sp>
      <p:sp>
        <p:nvSpPr>
          <p:cNvPr id="5" name="Footer Placeholder 4">
            <a:extLst>
              <a:ext uri="{FF2B5EF4-FFF2-40B4-BE49-F238E27FC236}">
                <a16:creationId xmlns:a16="http://schemas.microsoft.com/office/drawing/2014/main" id="{82923320-7AB1-FCC9-50DF-BDBDE7F4EF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391D65-0D0C-9FD1-19AA-8665739133D5}"/>
              </a:ext>
            </a:extLst>
          </p:cNvPr>
          <p:cNvSpPr>
            <a:spLocks noGrp="1"/>
          </p:cNvSpPr>
          <p:nvPr>
            <p:ph type="sldNum" sz="quarter" idx="12"/>
          </p:nvPr>
        </p:nvSpPr>
        <p:spPr/>
        <p:txBody>
          <a:bodyPr/>
          <a:lstStyle/>
          <a:p>
            <a:fld id="{57C17807-4035-48D9-9245-29B2ABFC6D37}" type="slidenum">
              <a:rPr lang="en-US" smtClean="0"/>
              <a:t>‹#›</a:t>
            </a:fld>
            <a:endParaRPr lang="en-US"/>
          </a:p>
        </p:txBody>
      </p:sp>
    </p:spTree>
    <p:extLst>
      <p:ext uri="{BB962C8B-B14F-4D97-AF65-F5344CB8AC3E}">
        <p14:creationId xmlns:p14="http://schemas.microsoft.com/office/powerpoint/2010/main" val="894196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98192-3467-AC9B-A059-D71CE46583B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2C09ACE-6C4C-00E6-D2D4-8ECBE726AB8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74CBDE-038A-E28D-CED9-462AAFEA91D2}"/>
              </a:ext>
            </a:extLst>
          </p:cNvPr>
          <p:cNvSpPr>
            <a:spLocks noGrp="1"/>
          </p:cNvSpPr>
          <p:nvPr>
            <p:ph type="dt" sz="half" idx="10"/>
          </p:nvPr>
        </p:nvSpPr>
        <p:spPr/>
        <p:txBody>
          <a:bodyPr/>
          <a:lstStyle/>
          <a:p>
            <a:fld id="{A4D7C6EF-826E-463E-B075-E2EADCC12AE5}" type="datetimeFigureOut">
              <a:rPr lang="en-US" smtClean="0"/>
              <a:t>2/7/2025</a:t>
            </a:fld>
            <a:endParaRPr lang="en-US"/>
          </a:p>
        </p:txBody>
      </p:sp>
      <p:sp>
        <p:nvSpPr>
          <p:cNvPr id="5" name="Footer Placeholder 4">
            <a:extLst>
              <a:ext uri="{FF2B5EF4-FFF2-40B4-BE49-F238E27FC236}">
                <a16:creationId xmlns:a16="http://schemas.microsoft.com/office/drawing/2014/main" id="{3DF303B8-92F8-6336-9E83-5AB8150952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7C6706-8C96-C1F1-F787-AF5FEF9A66D0}"/>
              </a:ext>
            </a:extLst>
          </p:cNvPr>
          <p:cNvSpPr>
            <a:spLocks noGrp="1"/>
          </p:cNvSpPr>
          <p:nvPr>
            <p:ph type="sldNum" sz="quarter" idx="12"/>
          </p:nvPr>
        </p:nvSpPr>
        <p:spPr/>
        <p:txBody>
          <a:bodyPr/>
          <a:lstStyle/>
          <a:p>
            <a:fld id="{57C17807-4035-48D9-9245-29B2ABFC6D37}" type="slidenum">
              <a:rPr lang="en-US" smtClean="0"/>
              <a:t>‹#›</a:t>
            </a:fld>
            <a:endParaRPr lang="en-US"/>
          </a:p>
        </p:txBody>
      </p:sp>
    </p:spTree>
    <p:extLst>
      <p:ext uri="{BB962C8B-B14F-4D97-AF65-F5344CB8AC3E}">
        <p14:creationId xmlns:p14="http://schemas.microsoft.com/office/powerpoint/2010/main" val="4230660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0E4E4-BB92-2554-64DF-5E8AACC32B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0F44CFF-00E1-D67D-F265-57F2B6FB398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521ADE1-83BD-5E3F-C4A9-888D2B3840A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84BCD76-2BFD-1D1E-FFBF-8A2489B7537F}"/>
              </a:ext>
            </a:extLst>
          </p:cNvPr>
          <p:cNvSpPr>
            <a:spLocks noGrp="1"/>
          </p:cNvSpPr>
          <p:nvPr>
            <p:ph type="dt" sz="half" idx="10"/>
          </p:nvPr>
        </p:nvSpPr>
        <p:spPr/>
        <p:txBody>
          <a:bodyPr/>
          <a:lstStyle/>
          <a:p>
            <a:fld id="{A4D7C6EF-826E-463E-B075-E2EADCC12AE5}" type="datetimeFigureOut">
              <a:rPr lang="en-US" smtClean="0"/>
              <a:t>2/7/2025</a:t>
            </a:fld>
            <a:endParaRPr lang="en-US"/>
          </a:p>
        </p:txBody>
      </p:sp>
      <p:sp>
        <p:nvSpPr>
          <p:cNvPr id="6" name="Footer Placeholder 5">
            <a:extLst>
              <a:ext uri="{FF2B5EF4-FFF2-40B4-BE49-F238E27FC236}">
                <a16:creationId xmlns:a16="http://schemas.microsoft.com/office/drawing/2014/main" id="{531C74A5-BA61-E852-62F3-B319CF78FA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58EEBE-DE79-FD42-2FE9-9440489FD02A}"/>
              </a:ext>
            </a:extLst>
          </p:cNvPr>
          <p:cNvSpPr>
            <a:spLocks noGrp="1"/>
          </p:cNvSpPr>
          <p:nvPr>
            <p:ph type="sldNum" sz="quarter" idx="12"/>
          </p:nvPr>
        </p:nvSpPr>
        <p:spPr/>
        <p:txBody>
          <a:bodyPr/>
          <a:lstStyle/>
          <a:p>
            <a:fld id="{57C17807-4035-48D9-9245-29B2ABFC6D37}" type="slidenum">
              <a:rPr lang="en-US" smtClean="0"/>
              <a:t>‹#›</a:t>
            </a:fld>
            <a:endParaRPr lang="en-US"/>
          </a:p>
        </p:txBody>
      </p:sp>
    </p:spTree>
    <p:extLst>
      <p:ext uri="{BB962C8B-B14F-4D97-AF65-F5344CB8AC3E}">
        <p14:creationId xmlns:p14="http://schemas.microsoft.com/office/powerpoint/2010/main" val="3838214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4FD22-2266-585D-4DE2-1995D996067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1449285-CCCA-2607-4D54-D4389BD048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27B4399-932E-F927-BC52-DBB6F923F29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B8B4329-1467-F927-A8D9-A4578B374C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6130001-5CEC-899C-B91F-C4DAE5965D7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0D79782-D423-CA15-6DB5-B8296B884490}"/>
              </a:ext>
            </a:extLst>
          </p:cNvPr>
          <p:cNvSpPr>
            <a:spLocks noGrp="1"/>
          </p:cNvSpPr>
          <p:nvPr>
            <p:ph type="dt" sz="half" idx="10"/>
          </p:nvPr>
        </p:nvSpPr>
        <p:spPr/>
        <p:txBody>
          <a:bodyPr/>
          <a:lstStyle/>
          <a:p>
            <a:fld id="{A4D7C6EF-826E-463E-B075-E2EADCC12AE5}" type="datetimeFigureOut">
              <a:rPr lang="en-US" smtClean="0"/>
              <a:t>2/7/2025</a:t>
            </a:fld>
            <a:endParaRPr lang="en-US"/>
          </a:p>
        </p:txBody>
      </p:sp>
      <p:sp>
        <p:nvSpPr>
          <p:cNvPr id="8" name="Footer Placeholder 7">
            <a:extLst>
              <a:ext uri="{FF2B5EF4-FFF2-40B4-BE49-F238E27FC236}">
                <a16:creationId xmlns:a16="http://schemas.microsoft.com/office/drawing/2014/main" id="{B8AB1E34-451E-CC0D-D218-B5DAF4A0349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70AB31-8948-581F-A775-B62487B2F612}"/>
              </a:ext>
            </a:extLst>
          </p:cNvPr>
          <p:cNvSpPr>
            <a:spLocks noGrp="1"/>
          </p:cNvSpPr>
          <p:nvPr>
            <p:ph type="sldNum" sz="quarter" idx="12"/>
          </p:nvPr>
        </p:nvSpPr>
        <p:spPr/>
        <p:txBody>
          <a:bodyPr/>
          <a:lstStyle/>
          <a:p>
            <a:fld id="{57C17807-4035-48D9-9245-29B2ABFC6D37}" type="slidenum">
              <a:rPr lang="en-US" smtClean="0"/>
              <a:t>‹#›</a:t>
            </a:fld>
            <a:endParaRPr lang="en-US"/>
          </a:p>
        </p:txBody>
      </p:sp>
    </p:spTree>
    <p:extLst>
      <p:ext uri="{BB962C8B-B14F-4D97-AF65-F5344CB8AC3E}">
        <p14:creationId xmlns:p14="http://schemas.microsoft.com/office/powerpoint/2010/main" val="3490002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33195-9883-1715-9D48-D308C4542C3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AF37944-234E-89F2-EA5B-AAF2FAA12D26}"/>
              </a:ext>
            </a:extLst>
          </p:cNvPr>
          <p:cNvSpPr>
            <a:spLocks noGrp="1"/>
          </p:cNvSpPr>
          <p:nvPr>
            <p:ph type="dt" sz="half" idx="10"/>
          </p:nvPr>
        </p:nvSpPr>
        <p:spPr/>
        <p:txBody>
          <a:bodyPr/>
          <a:lstStyle/>
          <a:p>
            <a:fld id="{A4D7C6EF-826E-463E-B075-E2EADCC12AE5}" type="datetimeFigureOut">
              <a:rPr lang="en-US" smtClean="0"/>
              <a:t>2/7/2025</a:t>
            </a:fld>
            <a:endParaRPr lang="en-US"/>
          </a:p>
        </p:txBody>
      </p:sp>
      <p:sp>
        <p:nvSpPr>
          <p:cNvPr id="4" name="Footer Placeholder 3">
            <a:extLst>
              <a:ext uri="{FF2B5EF4-FFF2-40B4-BE49-F238E27FC236}">
                <a16:creationId xmlns:a16="http://schemas.microsoft.com/office/drawing/2014/main" id="{006FE278-9A66-02B1-C4C2-B6DB391B861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5421DC2-5D23-DD81-1A90-B5B63CF51E03}"/>
              </a:ext>
            </a:extLst>
          </p:cNvPr>
          <p:cNvSpPr>
            <a:spLocks noGrp="1"/>
          </p:cNvSpPr>
          <p:nvPr>
            <p:ph type="sldNum" sz="quarter" idx="12"/>
          </p:nvPr>
        </p:nvSpPr>
        <p:spPr/>
        <p:txBody>
          <a:bodyPr/>
          <a:lstStyle/>
          <a:p>
            <a:fld id="{57C17807-4035-48D9-9245-29B2ABFC6D37}" type="slidenum">
              <a:rPr lang="en-US" smtClean="0"/>
              <a:t>‹#›</a:t>
            </a:fld>
            <a:endParaRPr lang="en-US"/>
          </a:p>
        </p:txBody>
      </p:sp>
    </p:spTree>
    <p:extLst>
      <p:ext uri="{BB962C8B-B14F-4D97-AF65-F5344CB8AC3E}">
        <p14:creationId xmlns:p14="http://schemas.microsoft.com/office/powerpoint/2010/main" val="2649416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C8504B-CFCA-32E8-7785-C5669678C7A9}"/>
              </a:ext>
            </a:extLst>
          </p:cNvPr>
          <p:cNvSpPr>
            <a:spLocks noGrp="1"/>
          </p:cNvSpPr>
          <p:nvPr>
            <p:ph type="dt" sz="half" idx="10"/>
          </p:nvPr>
        </p:nvSpPr>
        <p:spPr/>
        <p:txBody>
          <a:bodyPr/>
          <a:lstStyle/>
          <a:p>
            <a:fld id="{A4D7C6EF-826E-463E-B075-E2EADCC12AE5}" type="datetimeFigureOut">
              <a:rPr lang="en-US" smtClean="0"/>
              <a:t>2/7/2025</a:t>
            </a:fld>
            <a:endParaRPr lang="en-US"/>
          </a:p>
        </p:txBody>
      </p:sp>
      <p:sp>
        <p:nvSpPr>
          <p:cNvPr id="3" name="Footer Placeholder 2">
            <a:extLst>
              <a:ext uri="{FF2B5EF4-FFF2-40B4-BE49-F238E27FC236}">
                <a16:creationId xmlns:a16="http://schemas.microsoft.com/office/drawing/2014/main" id="{BDE45FC0-EAE2-0DDD-771C-7FC3AFFB289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E3B7205-E6C2-E1A1-85DA-3BE78371B07B}"/>
              </a:ext>
            </a:extLst>
          </p:cNvPr>
          <p:cNvSpPr>
            <a:spLocks noGrp="1"/>
          </p:cNvSpPr>
          <p:nvPr>
            <p:ph type="sldNum" sz="quarter" idx="12"/>
          </p:nvPr>
        </p:nvSpPr>
        <p:spPr/>
        <p:txBody>
          <a:bodyPr/>
          <a:lstStyle/>
          <a:p>
            <a:fld id="{57C17807-4035-48D9-9245-29B2ABFC6D37}" type="slidenum">
              <a:rPr lang="en-US" smtClean="0"/>
              <a:t>‹#›</a:t>
            </a:fld>
            <a:endParaRPr lang="en-US"/>
          </a:p>
        </p:txBody>
      </p:sp>
    </p:spTree>
    <p:extLst>
      <p:ext uri="{BB962C8B-B14F-4D97-AF65-F5344CB8AC3E}">
        <p14:creationId xmlns:p14="http://schemas.microsoft.com/office/powerpoint/2010/main" val="1588044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6AEE9-3D6A-F004-E5C5-DAEC4D46F9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D7778C-9E9C-C7B2-BAB8-9D42C345F1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D7F3630-7676-EC6D-5221-F2D75A9C2E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E38CF9-5BC3-801B-BC7F-063C7D46ECE8}"/>
              </a:ext>
            </a:extLst>
          </p:cNvPr>
          <p:cNvSpPr>
            <a:spLocks noGrp="1"/>
          </p:cNvSpPr>
          <p:nvPr>
            <p:ph type="dt" sz="half" idx="10"/>
          </p:nvPr>
        </p:nvSpPr>
        <p:spPr/>
        <p:txBody>
          <a:bodyPr/>
          <a:lstStyle/>
          <a:p>
            <a:fld id="{A4D7C6EF-826E-463E-B075-E2EADCC12AE5}" type="datetimeFigureOut">
              <a:rPr lang="en-US" smtClean="0"/>
              <a:t>2/7/2025</a:t>
            </a:fld>
            <a:endParaRPr lang="en-US"/>
          </a:p>
        </p:txBody>
      </p:sp>
      <p:sp>
        <p:nvSpPr>
          <p:cNvPr id="6" name="Footer Placeholder 5">
            <a:extLst>
              <a:ext uri="{FF2B5EF4-FFF2-40B4-BE49-F238E27FC236}">
                <a16:creationId xmlns:a16="http://schemas.microsoft.com/office/drawing/2014/main" id="{6C45572F-4043-F4C9-30B2-83A73468D1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6798230-B882-9FC8-07FD-116E65DB513C}"/>
              </a:ext>
            </a:extLst>
          </p:cNvPr>
          <p:cNvSpPr>
            <a:spLocks noGrp="1"/>
          </p:cNvSpPr>
          <p:nvPr>
            <p:ph type="sldNum" sz="quarter" idx="12"/>
          </p:nvPr>
        </p:nvSpPr>
        <p:spPr/>
        <p:txBody>
          <a:bodyPr/>
          <a:lstStyle/>
          <a:p>
            <a:fld id="{57C17807-4035-48D9-9245-29B2ABFC6D37}" type="slidenum">
              <a:rPr lang="en-US" smtClean="0"/>
              <a:t>‹#›</a:t>
            </a:fld>
            <a:endParaRPr lang="en-US"/>
          </a:p>
        </p:txBody>
      </p:sp>
    </p:spTree>
    <p:extLst>
      <p:ext uri="{BB962C8B-B14F-4D97-AF65-F5344CB8AC3E}">
        <p14:creationId xmlns:p14="http://schemas.microsoft.com/office/powerpoint/2010/main" val="1906582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47B90-BAB7-F8B7-45EE-0D06A84A34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B734884-770E-33CB-9F87-B797404A43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CB0D998-F7A8-937E-0EA7-686C84D700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6CF655-FA24-9B8D-6B13-C2D42DBF0503}"/>
              </a:ext>
            </a:extLst>
          </p:cNvPr>
          <p:cNvSpPr>
            <a:spLocks noGrp="1"/>
          </p:cNvSpPr>
          <p:nvPr>
            <p:ph type="dt" sz="half" idx="10"/>
          </p:nvPr>
        </p:nvSpPr>
        <p:spPr/>
        <p:txBody>
          <a:bodyPr/>
          <a:lstStyle/>
          <a:p>
            <a:fld id="{A4D7C6EF-826E-463E-B075-E2EADCC12AE5}" type="datetimeFigureOut">
              <a:rPr lang="en-US" smtClean="0"/>
              <a:t>2/7/2025</a:t>
            </a:fld>
            <a:endParaRPr lang="en-US"/>
          </a:p>
        </p:txBody>
      </p:sp>
      <p:sp>
        <p:nvSpPr>
          <p:cNvPr id="6" name="Footer Placeholder 5">
            <a:extLst>
              <a:ext uri="{FF2B5EF4-FFF2-40B4-BE49-F238E27FC236}">
                <a16:creationId xmlns:a16="http://schemas.microsoft.com/office/drawing/2014/main" id="{2D3DD6C8-5B88-D862-EBD8-07C35AC708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5845B1-1714-F5E8-3478-9B97D5D72350}"/>
              </a:ext>
            </a:extLst>
          </p:cNvPr>
          <p:cNvSpPr>
            <a:spLocks noGrp="1"/>
          </p:cNvSpPr>
          <p:nvPr>
            <p:ph type="sldNum" sz="quarter" idx="12"/>
          </p:nvPr>
        </p:nvSpPr>
        <p:spPr/>
        <p:txBody>
          <a:bodyPr/>
          <a:lstStyle/>
          <a:p>
            <a:fld id="{57C17807-4035-48D9-9245-29B2ABFC6D37}" type="slidenum">
              <a:rPr lang="en-US" smtClean="0"/>
              <a:t>‹#›</a:t>
            </a:fld>
            <a:endParaRPr lang="en-US"/>
          </a:p>
        </p:txBody>
      </p:sp>
    </p:spTree>
    <p:extLst>
      <p:ext uri="{BB962C8B-B14F-4D97-AF65-F5344CB8AC3E}">
        <p14:creationId xmlns:p14="http://schemas.microsoft.com/office/powerpoint/2010/main" val="654801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Google Shape;6;p31">
            <a:extLst>
              <a:ext uri="{FF2B5EF4-FFF2-40B4-BE49-F238E27FC236}">
                <a16:creationId xmlns:a16="http://schemas.microsoft.com/office/drawing/2014/main" id="{D0CD8394-DFD4-4077-5938-5BD469A7BC58}"/>
              </a:ext>
            </a:extLst>
          </p:cNvPr>
          <p:cNvPicPr preferRelativeResize="0"/>
          <p:nvPr userDrawn="1"/>
        </p:nvPicPr>
        <p:blipFill rotWithShape="1">
          <a:blip r:embed="rId13">
            <a:alphaModFix/>
          </a:blip>
          <a:srcRect/>
          <a:stretch/>
        </p:blipFill>
        <p:spPr>
          <a:xfrm>
            <a:off x="0" y="-424543"/>
            <a:ext cx="12192000" cy="7596868"/>
          </a:xfrm>
          <a:prstGeom prst="rect">
            <a:avLst/>
          </a:prstGeom>
          <a:noFill/>
          <a:ln>
            <a:noFill/>
          </a:ln>
        </p:spPr>
      </p:pic>
      <p:sp>
        <p:nvSpPr>
          <p:cNvPr id="2" name="Title Placeholder 1">
            <a:extLst>
              <a:ext uri="{FF2B5EF4-FFF2-40B4-BE49-F238E27FC236}">
                <a16:creationId xmlns:a16="http://schemas.microsoft.com/office/drawing/2014/main" id="{7D99A9A2-E642-9CAE-4C53-F53B0DCCFA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7601B4C-2317-81EA-DF29-CFB68DDCA1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ED4458-9DEE-AB24-64C0-E35AE6EA78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4D7C6EF-826E-463E-B075-E2EADCC12AE5}" type="datetimeFigureOut">
              <a:rPr lang="en-US" smtClean="0"/>
              <a:t>2/7/2025</a:t>
            </a:fld>
            <a:endParaRPr lang="en-US"/>
          </a:p>
        </p:txBody>
      </p:sp>
      <p:sp>
        <p:nvSpPr>
          <p:cNvPr id="5" name="Footer Placeholder 4">
            <a:extLst>
              <a:ext uri="{FF2B5EF4-FFF2-40B4-BE49-F238E27FC236}">
                <a16:creationId xmlns:a16="http://schemas.microsoft.com/office/drawing/2014/main" id="{DB4ED887-FF47-3F41-8DE1-C0FE404721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807CCD6-9859-2C60-710F-D51930879B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7C17807-4035-48D9-9245-29B2ABFC6D37}" type="slidenum">
              <a:rPr lang="en-US" smtClean="0"/>
              <a:t>‹#›</a:t>
            </a:fld>
            <a:endParaRPr lang="en-US"/>
          </a:p>
        </p:txBody>
      </p:sp>
    </p:spTree>
    <p:extLst>
      <p:ext uri="{BB962C8B-B14F-4D97-AF65-F5344CB8AC3E}">
        <p14:creationId xmlns:p14="http://schemas.microsoft.com/office/powerpoint/2010/main" val="26438060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BA10D8A-E68B-908A-F27D-5C9FEA0A4624}"/>
              </a:ext>
            </a:extLst>
          </p:cNvPr>
          <p:cNvSpPr>
            <a:spLocks noGrp="1"/>
          </p:cNvSpPr>
          <p:nvPr>
            <p:ph type="ctrTitle"/>
          </p:nvPr>
        </p:nvSpPr>
        <p:spPr/>
        <p:txBody>
          <a:bodyPr>
            <a:normAutofit/>
          </a:bodyPr>
          <a:lstStyle/>
          <a:p>
            <a:r>
              <a:rPr lang="en-US" sz="7200" b="1" dirty="0"/>
              <a:t>Stored Procedures</a:t>
            </a:r>
            <a:br>
              <a:rPr lang="en-US" dirty="0"/>
            </a:br>
            <a:r>
              <a:rPr lang="en-US" sz="4800" b="1" dirty="0">
                <a:solidFill>
                  <a:srgbClr val="73B7F2"/>
                </a:solidFill>
              </a:rPr>
              <a:t>The Good, the Bad and the Elegant</a:t>
            </a:r>
            <a:endParaRPr lang="en-US" sz="5300" b="1" dirty="0">
              <a:solidFill>
                <a:srgbClr val="73B7F2"/>
              </a:solidFill>
            </a:endParaRPr>
          </a:p>
        </p:txBody>
      </p:sp>
      <p:sp>
        <p:nvSpPr>
          <p:cNvPr id="5" name="Subtitle 4">
            <a:extLst>
              <a:ext uri="{FF2B5EF4-FFF2-40B4-BE49-F238E27FC236}">
                <a16:creationId xmlns:a16="http://schemas.microsoft.com/office/drawing/2014/main" id="{6F17A8EF-F64B-82FD-D9B4-F89ECEBA09EF}"/>
              </a:ext>
            </a:extLst>
          </p:cNvPr>
          <p:cNvSpPr>
            <a:spLocks noGrp="1"/>
          </p:cNvSpPr>
          <p:nvPr>
            <p:ph type="subTitle" idx="1"/>
          </p:nvPr>
        </p:nvSpPr>
        <p:spPr/>
        <p:txBody>
          <a:bodyPr anchor="ctr">
            <a:noAutofit/>
          </a:bodyPr>
          <a:lstStyle/>
          <a:p>
            <a:pPr>
              <a:lnSpc>
                <a:spcPct val="100000"/>
              </a:lnSpc>
              <a:spcBef>
                <a:spcPts val="0"/>
              </a:spcBef>
            </a:pPr>
            <a:r>
              <a:rPr lang="en-US" sz="2800" b="1" dirty="0">
                <a:latin typeface="+mj-lt"/>
              </a:rPr>
              <a:t>Harry Pierson, Staff Engineer</a:t>
            </a:r>
            <a:br>
              <a:rPr lang="en-US" sz="2800" b="1" dirty="0">
                <a:latin typeface="+mj-lt"/>
              </a:rPr>
            </a:br>
            <a:r>
              <a:rPr lang="en-US" sz="2800" b="1" dirty="0" err="1">
                <a:latin typeface="+mj-lt"/>
              </a:rPr>
              <a:t>harry.pierson@dbos.dev</a:t>
            </a:r>
            <a:br>
              <a:rPr lang="en-US" sz="2800" b="1" dirty="0">
                <a:latin typeface="+mj-lt"/>
              </a:rPr>
            </a:br>
            <a:r>
              <a:rPr lang="en-US" sz="2800" b="1" dirty="0">
                <a:latin typeface="+mj-lt"/>
              </a:rPr>
              <a:t>@DevHawk</a:t>
            </a:r>
          </a:p>
        </p:txBody>
      </p:sp>
      <p:pic>
        <p:nvPicPr>
          <p:cNvPr id="2" name="Google Shape;65;p1">
            <a:extLst>
              <a:ext uri="{FF2B5EF4-FFF2-40B4-BE49-F238E27FC236}">
                <a16:creationId xmlns:a16="http://schemas.microsoft.com/office/drawing/2014/main" id="{D23DF22C-E524-C4E6-8F1D-0A92F60489EB}"/>
              </a:ext>
            </a:extLst>
          </p:cNvPr>
          <p:cNvPicPr preferRelativeResize="0"/>
          <p:nvPr/>
        </p:nvPicPr>
        <p:blipFill rotWithShape="1">
          <a:blip r:embed="rId3">
            <a:alphaModFix/>
          </a:blip>
          <a:srcRect/>
          <a:stretch/>
        </p:blipFill>
        <p:spPr>
          <a:xfrm>
            <a:off x="4371542" y="5119974"/>
            <a:ext cx="3544165" cy="1429098"/>
          </a:xfrm>
          <a:prstGeom prst="rect">
            <a:avLst/>
          </a:prstGeom>
          <a:noFill/>
          <a:ln>
            <a:noFill/>
          </a:ln>
        </p:spPr>
      </p:pic>
    </p:spTree>
    <p:extLst>
      <p:ext uri="{BB962C8B-B14F-4D97-AF65-F5344CB8AC3E}">
        <p14:creationId xmlns:p14="http://schemas.microsoft.com/office/powerpoint/2010/main" val="2338331930"/>
      </p:ext>
    </p:extLst>
  </p:cSld>
  <p:clrMapOvr>
    <a:masterClrMapping/>
  </p:clrMapOvr>
  <p:transition spd="slow">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6A54C9-9725-8930-4564-C417E9BAD722}"/>
              </a:ext>
            </a:extLst>
          </p:cNvPr>
          <p:cNvSpPr>
            <a:spLocks noGrp="1"/>
          </p:cNvSpPr>
          <p:nvPr>
            <p:ph type="title"/>
          </p:nvPr>
        </p:nvSpPr>
        <p:spPr/>
        <p:txBody>
          <a:bodyPr/>
          <a:lstStyle/>
          <a:p>
            <a:r>
              <a:rPr lang="en-US" b="1" dirty="0"/>
              <a:t>DBOS @StoredProcedure</a:t>
            </a:r>
          </a:p>
        </p:txBody>
      </p:sp>
      <p:sp>
        <p:nvSpPr>
          <p:cNvPr id="5" name="Text Placeholder 4">
            <a:extLst>
              <a:ext uri="{FF2B5EF4-FFF2-40B4-BE49-F238E27FC236}">
                <a16:creationId xmlns:a16="http://schemas.microsoft.com/office/drawing/2014/main" id="{40102E59-7EED-D664-0C14-262C76EEE6F5}"/>
              </a:ext>
            </a:extLst>
          </p:cNvPr>
          <p:cNvSpPr>
            <a:spLocks noGrp="1"/>
          </p:cNvSpPr>
          <p:nvPr>
            <p:ph type="body" idx="1"/>
          </p:nvPr>
        </p:nvSpPr>
        <p:spPr/>
        <p:txBody>
          <a:bodyPr>
            <a:normAutofit/>
          </a:bodyPr>
          <a:lstStyle/>
          <a:p>
            <a:r>
              <a:rPr lang="en-US" sz="4400" dirty="0"/>
              <a:t>All the performance … None of the friction</a:t>
            </a:r>
          </a:p>
        </p:txBody>
      </p:sp>
    </p:spTree>
    <p:extLst>
      <p:ext uri="{BB962C8B-B14F-4D97-AF65-F5344CB8AC3E}">
        <p14:creationId xmlns:p14="http://schemas.microsoft.com/office/powerpoint/2010/main" val="4097129822"/>
      </p:ext>
    </p:extLst>
  </p:cSld>
  <p:clrMapOvr>
    <a:masterClrMapping/>
  </p:clrMapOvr>
  <p:transition spd="slow">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C17DD-36CF-2A5E-2B65-FC7AAB3C1050}"/>
              </a:ext>
            </a:extLst>
          </p:cNvPr>
          <p:cNvSpPr>
            <a:spLocks noGrp="1"/>
          </p:cNvSpPr>
          <p:nvPr>
            <p:ph type="title"/>
          </p:nvPr>
        </p:nvSpPr>
        <p:spPr/>
        <p:txBody>
          <a:bodyPr>
            <a:normAutofit/>
          </a:bodyPr>
          <a:lstStyle/>
          <a:p>
            <a:r>
              <a:rPr lang="en-US" sz="4800" b="1" dirty="0"/>
              <a:t>All the Performance…</a:t>
            </a:r>
          </a:p>
        </p:txBody>
      </p:sp>
      <p:pic>
        <p:nvPicPr>
          <p:cNvPr id="1026" name="Picture 2" descr="No alt text provided for this image">
            <a:extLst>
              <a:ext uri="{FF2B5EF4-FFF2-40B4-BE49-F238E27FC236}">
                <a16:creationId xmlns:a16="http://schemas.microsoft.com/office/drawing/2014/main" id="{6A1A510B-B0B7-2E3C-29C9-0EC37963931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65806" y="1606550"/>
            <a:ext cx="8660388" cy="435133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792F356-B539-470D-C91B-DC280219D2E3}"/>
              </a:ext>
            </a:extLst>
          </p:cNvPr>
          <p:cNvSpPr txBox="1"/>
          <p:nvPr/>
        </p:nvSpPr>
        <p:spPr>
          <a:xfrm>
            <a:off x="4070642" y="6279451"/>
            <a:ext cx="7941597" cy="426848"/>
          </a:xfrm>
          <a:prstGeom prst="rect">
            <a:avLst/>
          </a:prstGeom>
          <a:noFill/>
        </p:spPr>
        <p:txBody>
          <a:bodyPr wrap="none" rtlCol="0">
            <a:spAutoFit/>
          </a:body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prstClr val="black">
                    <a:tint val="82000"/>
                  </a:prstClr>
                </a:solidFill>
                <a:effectLst/>
                <a:uLnTx/>
                <a:uFillTx/>
                <a:latin typeface="Aptos" panose="02110004020202020204"/>
                <a:ea typeface="+mn-ea"/>
                <a:cs typeface="+mn-cs"/>
              </a:rPr>
              <a:t>https://github.com/dbos-inc/dbos-stored-proc-benchmark</a:t>
            </a:r>
          </a:p>
        </p:txBody>
      </p:sp>
    </p:spTree>
    <p:extLst>
      <p:ext uri="{BB962C8B-B14F-4D97-AF65-F5344CB8AC3E}">
        <p14:creationId xmlns:p14="http://schemas.microsoft.com/office/powerpoint/2010/main" val="797900440"/>
      </p:ext>
    </p:extLst>
  </p:cSld>
  <p:clrMapOvr>
    <a:masterClrMapping/>
  </p:clrMapOvr>
  <p:transition spd="slow">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22D0BC-1114-CFBF-A711-C68E52720A42}"/>
              </a:ext>
            </a:extLst>
          </p:cNvPr>
          <p:cNvSpPr>
            <a:spLocks noGrp="1"/>
          </p:cNvSpPr>
          <p:nvPr>
            <p:ph type="title"/>
          </p:nvPr>
        </p:nvSpPr>
        <p:spPr/>
        <p:txBody>
          <a:bodyPr>
            <a:normAutofit/>
          </a:bodyPr>
          <a:lstStyle/>
          <a:p>
            <a:pPr algn="r"/>
            <a:r>
              <a:rPr lang="en-US" sz="4800" b="1" dirty="0"/>
              <a:t>…None of the Friction</a:t>
            </a:r>
          </a:p>
        </p:txBody>
      </p:sp>
      <p:sp>
        <p:nvSpPr>
          <p:cNvPr id="5" name="Content Placeholder 4">
            <a:extLst>
              <a:ext uri="{FF2B5EF4-FFF2-40B4-BE49-F238E27FC236}">
                <a16:creationId xmlns:a16="http://schemas.microsoft.com/office/drawing/2014/main" id="{EDEB14B8-5D2A-04AE-5D08-01FE95A76D08}"/>
              </a:ext>
            </a:extLst>
          </p:cNvPr>
          <p:cNvSpPr>
            <a:spLocks noGrp="1"/>
          </p:cNvSpPr>
          <p:nvPr>
            <p:ph idx="1"/>
          </p:nvPr>
        </p:nvSpPr>
        <p:spPr/>
        <p:txBody>
          <a:bodyPr>
            <a:noAutofit/>
          </a:bodyPr>
          <a:lstStyle/>
          <a:p>
            <a:r>
              <a:rPr lang="en-US" sz="2400" dirty="0"/>
              <a:t>They aren’t written in same language as your application</a:t>
            </a:r>
          </a:p>
          <a:p>
            <a:pPr marL="685800"/>
            <a:r>
              <a:rPr lang="en-US" sz="2400" dirty="0"/>
              <a:t>DBOS @StoredProcedures are written in TypeScript</a:t>
            </a:r>
          </a:p>
          <a:p>
            <a:r>
              <a:rPr lang="en-US" sz="2400" dirty="0"/>
              <a:t>They don’t integrate into your existing developer workflow</a:t>
            </a:r>
          </a:p>
          <a:p>
            <a:pPr lvl="1"/>
            <a:r>
              <a:rPr lang="en-US" dirty="0"/>
              <a:t>DBOS @StoredProcedures are written inline with your other </a:t>
            </a:r>
            <a:br>
              <a:rPr lang="en-US" dirty="0"/>
            </a:br>
            <a:r>
              <a:rPr lang="en-US" dirty="0"/>
              <a:t>DBOS application logic</a:t>
            </a:r>
          </a:p>
          <a:p>
            <a:r>
              <a:rPr lang="en-US" sz="2400" dirty="0"/>
              <a:t>They aren’t versioned the same way as your application is</a:t>
            </a:r>
          </a:p>
          <a:p>
            <a:pPr marL="685800"/>
            <a:r>
              <a:rPr lang="en-US" sz="2400" dirty="0"/>
              <a:t>Deployed DBOS @StoredProcedures can be version stamped</a:t>
            </a:r>
          </a:p>
          <a:p>
            <a:r>
              <a:rPr lang="en-US" sz="2400" dirty="0"/>
              <a:t>They are hard to debug</a:t>
            </a:r>
          </a:p>
          <a:p>
            <a:pPr marL="685800"/>
            <a:r>
              <a:rPr lang="en-US" sz="2400" dirty="0"/>
              <a:t>A DBOS @StoredProcedure can be executed locally during debugging </a:t>
            </a:r>
          </a:p>
        </p:txBody>
      </p:sp>
      <p:cxnSp>
        <p:nvCxnSpPr>
          <p:cNvPr id="7" name="Straight Connector 6">
            <a:extLst>
              <a:ext uri="{FF2B5EF4-FFF2-40B4-BE49-F238E27FC236}">
                <a16:creationId xmlns:a16="http://schemas.microsoft.com/office/drawing/2014/main" id="{22359846-A64D-3EB6-F872-48B4B5A482EB}"/>
              </a:ext>
            </a:extLst>
          </p:cNvPr>
          <p:cNvCxnSpPr>
            <a:cxnSpLocks/>
          </p:cNvCxnSpPr>
          <p:nvPr/>
        </p:nvCxnSpPr>
        <p:spPr>
          <a:xfrm>
            <a:off x="1022684" y="2047875"/>
            <a:ext cx="7641993" cy="0"/>
          </a:xfrm>
          <a:prstGeom prst="line">
            <a:avLst/>
          </a:prstGeom>
          <a:ln w="38100">
            <a:solidFill>
              <a:srgbClr val="73B7F2"/>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6DC5BE2F-7FF3-1097-69F2-361898CCE85D}"/>
              </a:ext>
            </a:extLst>
          </p:cNvPr>
          <p:cNvCxnSpPr>
            <a:cxnSpLocks/>
          </p:cNvCxnSpPr>
          <p:nvPr/>
        </p:nvCxnSpPr>
        <p:spPr>
          <a:xfrm>
            <a:off x="838200" y="2970798"/>
            <a:ext cx="8059057" cy="0"/>
          </a:xfrm>
          <a:prstGeom prst="line">
            <a:avLst/>
          </a:prstGeom>
          <a:ln w="38100">
            <a:solidFill>
              <a:srgbClr val="73B7F2"/>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49DC09A7-9827-50C0-E22F-10911CCEEA6B}"/>
              </a:ext>
            </a:extLst>
          </p:cNvPr>
          <p:cNvCxnSpPr>
            <a:cxnSpLocks/>
          </p:cNvCxnSpPr>
          <p:nvPr/>
        </p:nvCxnSpPr>
        <p:spPr>
          <a:xfrm flipV="1">
            <a:off x="838200" y="4975218"/>
            <a:ext cx="3479800" cy="102517"/>
          </a:xfrm>
          <a:prstGeom prst="line">
            <a:avLst/>
          </a:prstGeom>
          <a:ln w="38100">
            <a:solidFill>
              <a:srgbClr val="73B7F2"/>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5FA229A4-09A5-9DFE-FE72-52DF490623AF}"/>
              </a:ext>
            </a:extLst>
          </p:cNvPr>
          <p:cNvCxnSpPr>
            <a:cxnSpLocks/>
          </p:cNvCxnSpPr>
          <p:nvPr/>
        </p:nvCxnSpPr>
        <p:spPr>
          <a:xfrm flipV="1">
            <a:off x="838200" y="4100963"/>
            <a:ext cx="7979229" cy="56150"/>
          </a:xfrm>
          <a:prstGeom prst="line">
            <a:avLst/>
          </a:prstGeom>
          <a:ln w="38100">
            <a:solidFill>
              <a:srgbClr val="73B7F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060984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5">
                                            <p:txEl>
                                              <p:pRg st="3" end="3"/>
                                            </p:txEl>
                                          </p:spTgt>
                                        </p:tgtEl>
                                        <p:attrNameLst>
                                          <p:attrName>style.visibility</p:attrName>
                                        </p:attrNameLst>
                                      </p:cBhvr>
                                      <p:to>
                                        <p:strVal val="visible"/>
                                      </p:to>
                                    </p:set>
                                    <p:animEffect transition="in" filter="fade">
                                      <p:cBhvr>
                                        <p:cTn id="20" dur="500"/>
                                        <p:tgtEl>
                                          <p:spTgt spid="5">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left)">
                                      <p:cBhvr>
                                        <p:cTn id="25" dur="500"/>
                                        <p:tgtEl>
                                          <p:spTgt spid="16"/>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animEffect transition="in" filter="fade">
                                      <p:cBhvr>
                                        <p:cTn id="29" dur="500"/>
                                        <p:tgtEl>
                                          <p:spTgt spid="5">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wipe(left)">
                                      <p:cBhvr>
                                        <p:cTn id="34" dur="500"/>
                                        <p:tgtEl>
                                          <p:spTgt spid="9"/>
                                        </p:tgtEl>
                                      </p:cBhvr>
                                    </p:animEffect>
                                  </p:childTnLst>
                                </p:cTn>
                              </p:par>
                            </p:childTnLst>
                          </p:cTn>
                        </p:par>
                        <p:par>
                          <p:cTn id="35" fill="hold">
                            <p:stCondLst>
                              <p:cond delay="500"/>
                            </p:stCondLst>
                            <p:childTnLst>
                              <p:par>
                                <p:cTn id="36" presetID="10" presetClass="entr" presetSubtype="0" fill="hold" grpId="0" nodeType="afterEffect">
                                  <p:stCondLst>
                                    <p:cond delay="0"/>
                                  </p:stCondLst>
                                  <p:childTnLst>
                                    <p:set>
                                      <p:cBhvr>
                                        <p:cTn id="37" dur="1" fill="hold">
                                          <p:stCondLst>
                                            <p:cond delay="0"/>
                                          </p:stCondLst>
                                        </p:cTn>
                                        <p:tgtEl>
                                          <p:spTgt spid="5">
                                            <p:txEl>
                                              <p:pRg st="7" end="7"/>
                                            </p:txEl>
                                          </p:spTgt>
                                        </p:tgtEl>
                                        <p:attrNameLst>
                                          <p:attrName>style.visibility</p:attrName>
                                        </p:attrNameLst>
                                      </p:cBhvr>
                                      <p:to>
                                        <p:strVal val="visible"/>
                                      </p:to>
                                    </p:set>
                                    <p:animEffect transition="in" filter="fade">
                                      <p:cBhvr>
                                        <p:cTn id="38"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3BD8A81-CC15-8D2B-7FB3-BEE7C2BFE06D}"/>
              </a:ext>
            </a:extLst>
          </p:cNvPr>
          <p:cNvSpPr>
            <a:spLocks noGrp="1"/>
          </p:cNvSpPr>
          <p:nvPr>
            <p:ph idx="1"/>
          </p:nvPr>
        </p:nvSpPr>
        <p:spPr>
          <a:xfrm>
            <a:off x="838200" y="306387"/>
            <a:ext cx="10515600" cy="6245225"/>
          </a:xfrm>
        </p:spPr>
        <p:txBody>
          <a:bodyPr>
            <a:noAutofit/>
          </a:bodyPr>
          <a:lstStyle/>
          <a:p>
            <a:pPr marL="0" indent="0">
              <a:buNone/>
            </a:pPr>
            <a:r>
              <a:rPr lang="en-US" sz="1800" b="0" dirty="0">
                <a:solidFill>
                  <a:srgbClr val="1F2328"/>
                </a:solidFill>
                <a:effectLst/>
                <a:highlight>
                  <a:srgbClr val="FFFFFF"/>
                </a:highlight>
                <a:latin typeface="Consolas" panose="020B0609020204030204" pitchFamily="49" charset="0"/>
              </a:rPr>
              <a:t>@</a:t>
            </a:r>
            <a:r>
              <a:rPr lang="en-US" sz="1800" b="0" dirty="0">
                <a:solidFill>
                  <a:srgbClr val="8250DF"/>
                </a:solidFill>
                <a:effectLst/>
                <a:highlight>
                  <a:srgbClr val="FFFFFF"/>
                </a:highlight>
                <a:latin typeface="Consolas" panose="020B0609020204030204" pitchFamily="49" charset="0"/>
              </a:rPr>
              <a:t>Transaction</a:t>
            </a:r>
            <a:r>
              <a:rPr lang="en-US" sz="1800" b="0" dirty="0">
                <a:solidFill>
                  <a:srgbClr val="1F2328"/>
                </a:solidFill>
                <a:effectLst/>
                <a:highlight>
                  <a:srgbClr val="FFFFFF"/>
                </a:highlight>
                <a:latin typeface="Consolas" panose="020B0609020204030204" pitchFamily="49" charset="0"/>
              </a:rPr>
              <a:t>()</a:t>
            </a:r>
          </a:p>
          <a:p>
            <a:pPr marL="0" indent="0">
              <a:buNone/>
            </a:pPr>
            <a:r>
              <a:rPr lang="en-US" sz="1800" b="0" dirty="0">
                <a:solidFill>
                  <a:srgbClr val="CF222E"/>
                </a:solidFill>
                <a:effectLst/>
                <a:highlight>
                  <a:srgbClr val="FFFFFF"/>
                </a:highlight>
                <a:latin typeface="Consolas" panose="020B0609020204030204" pitchFamily="49" charset="0"/>
              </a:rPr>
              <a:t>static</a:t>
            </a:r>
            <a:r>
              <a:rPr lang="en-US" sz="1800" b="0" dirty="0">
                <a:solidFill>
                  <a:srgbClr val="1F2328"/>
                </a:solidFill>
                <a:effectLst/>
                <a:highlight>
                  <a:srgbClr val="FFFFFF"/>
                </a:highlight>
                <a:latin typeface="Consolas" panose="020B0609020204030204" pitchFamily="49" charset="0"/>
              </a:rPr>
              <a:t> </a:t>
            </a:r>
            <a:r>
              <a:rPr lang="en-US" sz="1800" b="0" dirty="0">
                <a:solidFill>
                  <a:srgbClr val="CF222E"/>
                </a:solidFill>
                <a:effectLst/>
                <a:highlight>
                  <a:srgbClr val="FFFFFF"/>
                </a:highlight>
                <a:latin typeface="Consolas" panose="020B0609020204030204" pitchFamily="49" charset="0"/>
              </a:rPr>
              <a:t>async</a:t>
            </a:r>
            <a:r>
              <a:rPr lang="en-US" sz="1800" b="0" dirty="0">
                <a:solidFill>
                  <a:srgbClr val="1F2328"/>
                </a:solidFill>
                <a:effectLst/>
                <a:highlight>
                  <a:srgbClr val="FFFFFF"/>
                </a:highlight>
                <a:latin typeface="Consolas" panose="020B0609020204030204" pitchFamily="49" charset="0"/>
              </a:rPr>
              <a:t> </a:t>
            </a:r>
            <a:r>
              <a:rPr lang="en-US" sz="1800" b="0" dirty="0" err="1">
                <a:solidFill>
                  <a:srgbClr val="8250DF"/>
                </a:solidFill>
                <a:effectLst/>
                <a:highlight>
                  <a:srgbClr val="FFFFFF"/>
                </a:highlight>
                <a:latin typeface="Consolas" panose="020B0609020204030204" pitchFamily="49" charset="0"/>
              </a:rPr>
              <a:t>createOrder</a:t>
            </a:r>
            <a:r>
              <a:rPr lang="en-US" sz="1800" b="0" dirty="0">
                <a:solidFill>
                  <a:srgbClr val="1F2328"/>
                </a:solidFill>
                <a:effectLst/>
                <a:highlight>
                  <a:srgbClr val="FFFFFF"/>
                </a:highlight>
                <a:latin typeface="Consolas" panose="020B0609020204030204" pitchFamily="49" charset="0"/>
              </a:rPr>
              <a:t>(</a:t>
            </a:r>
            <a:br>
              <a:rPr lang="en-US" sz="1800" b="0" dirty="0">
                <a:solidFill>
                  <a:srgbClr val="1F2328"/>
                </a:solidFill>
                <a:effectLst/>
                <a:highlight>
                  <a:srgbClr val="FFFFFF"/>
                </a:highlight>
                <a:latin typeface="Consolas" panose="020B0609020204030204" pitchFamily="49" charset="0"/>
              </a:rPr>
            </a:br>
            <a:r>
              <a:rPr lang="en-US" sz="1800" b="0" dirty="0">
                <a:solidFill>
                  <a:srgbClr val="1F2328"/>
                </a:solidFill>
                <a:effectLst/>
                <a:highlight>
                  <a:srgbClr val="FFFFFF"/>
                </a:highlight>
                <a:latin typeface="Consolas" panose="020B0609020204030204" pitchFamily="49" charset="0"/>
              </a:rPr>
              <a:t>  </a:t>
            </a:r>
            <a:r>
              <a:rPr lang="en-US" sz="1800" b="0" dirty="0">
                <a:solidFill>
                  <a:srgbClr val="953800"/>
                </a:solidFill>
                <a:effectLst/>
                <a:highlight>
                  <a:srgbClr val="FFFFFF"/>
                </a:highlight>
                <a:latin typeface="Consolas" panose="020B0609020204030204" pitchFamily="49" charset="0"/>
              </a:rPr>
              <a:t>ctx</a:t>
            </a:r>
            <a:r>
              <a:rPr lang="en-US" sz="1800" b="0" dirty="0">
                <a:solidFill>
                  <a:srgbClr val="CF222E"/>
                </a:solidFill>
                <a:effectLst/>
                <a:highlight>
                  <a:srgbClr val="FFFFFF"/>
                </a:highlight>
                <a:latin typeface="Consolas" panose="020B0609020204030204" pitchFamily="49" charset="0"/>
              </a:rPr>
              <a:t>:</a:t>
            </a:r>
            <a:r>
              <a:rPr lang="en-US" sz="1800" b="0" dirty="0">
                <a:solidFill>
                  <a:srgbClr val="1F2328"/>
                </a:solidFill>
                <a:effectLst/>
                <a:highlight>
                  <a:srgbClr val="FFFFFF"/>
                </a:highlight>
                <a:latin typeface="Consolas" panose="020B0609020204030204" pitchFamily="49" charset="0"/>
              </a:rPr>
              <a:t> </a:t>
            </a:r>
            <a:r>
              <a:rPr lang="en-US" sz="1800" b="0" dirty="0" err="1">
                <a:solidFill>
                  <a:srgbClr val="953800"/>
                </a:solidFill>
                <a:effectLst/>
                <a:highlight>
                  <a:srgbClr val="FFFFFF"/>
                </a:highlight>
                <a:latin typeface="Consolas" panose="020B0609020204030204" pitchFamily="49" charset="0"/>
              </a:rPr>
              <a:t>TransactionContext</a:t>
            </a:r>
            <a:r>
              <a:rPr lang="en-US" sz="1800" b="0" dirty="0">
                <a:solidFill>
                  <a:srgbClr val="1F2328"/>
                </a:solidFill>
                <a:effectLst/>
                <a:highlight>
                  <a:srgbClr val="FFFFFF"/>
                </a:highlight>
                <a:latin typeface="Consolas" panose="020B0609020204030204" pitchFamily="49" charset="0"/>
              </a:rPr>
              <a:t>&lt;</a:t>
            </a:r>
            <a:r>
              <a:rPr lang="en-US" sz="1800" b="0" dirty="0">
                <a:solidFill>
                  <a:srgbClr val="953800"/>
                </a:solidFill>
                <a:effectLst/>
                <a:highlight>
                  <a:srgbClr val="FFFFFF"/>
                </a:highlight>
                <a:latin typeface="Consolas" panose="020B0609020204030204" pitchFamily="49" charset="0"/>
              </a:rPr>
              <a:t>Knex</a:t>
            </a:r>
            <a:r>
              <a:rPr lang="en-US" sz="1800" b="0" dirty="0">
                <a:solidFill>
                  <a:srgbClr val="1F2328"/>
                </a:solidFill>
                <a:effectLst/>
                <a:highlight>
                  <a:srgbClr val="FFFFFF"/>
                </a:highlight>
                <a:latin typeface="Consolas" panose="020B0609020204030204" pitchFamily="49" charset="0"/>
              </a:rPr>
              <a:t>&gt;, </a:t>
            </a:r>
            <a:r>
              <a:rPr lang="en-US" sz="1800" b="0" dirty="0">
                <a:solidFill>
                  <a:srgbClr val="953800"/>
                </a:solidFill>
                <a:effectLst/>
                <a:highlight>
                  <a:srgbClr val="FFFFFF"/>
                </a:highlight>
                <a:latin typeface="Consolas" panose="020B0609020204030204" pitchFamily="49" charset="0"/>
              </a:rPr>
              <a:t>username</a:t>
            </a:r>
            <a:r>
              <a:rPr lang="en-US" sz="1800" b="0" dirty="0">
                <a:solidFill>
                  <a:srgbClr val="CF222E"/>
                </a:solidFill>
                <a:effectLst/>
                <a:highlight>
                  <a:srgbClr val="FFFFFF"/>
                </a:highlight>
                <a:latin typeface="Consolas" panose="020B0609020204030204" pitchFamily="49" charset="0"/>
              </a:rPr>
              <a:t>:</a:t>
            </a:r>
            <a:r>
              <a:rPr lang="en-US" sz="1800" b="0" dirty="0">
                <a:solidFill>
                  <a:srgbClr val="1F2328"/>
                </a:solidFill>
                <a:effectLst/>
                <a:highlight>
                  <a:srgbClr val="FFFFFF"/>
                </a:highlight>
                <a:latin typeface="Consolas" panose="020B0609020204030204" pitchFamily="49" charset="0"/>
              </a:rPr>
              <a:t> </a:t>
            </a:r>
            <a:r>
              <a:rPr lang="en-US" sz="1800" b="0" dirty="0">
                <a:solidFill>
                  <a:srgbClr val="0550AE"/>
                </a:solidFill>
                <a:effectLst/>
                <a:highlight>
                  <a:srgbClr val="FFFFFF"/>
                </a:highlight>
                <a:latin typeface="Consolas" panose="020B0609020204030204" pitchFamily="49" charset="0"/>
              </a:rPr>
              <a:t>string</a:t>
            </a:r>
            <a:r>
              <a:rPr lang="en-US" sz="1800" b="0" dirty="0">
                <a:solidFill>
                  <a:srgbClr val="1F2328"/>
                </a:solidFill>
                <a:effectLst/>
                <a:highlight>
                  <a:srgbClr val="FFFFFF"/>
                </a:highlight>
                <a:latin typeface="Consolas" panose="020B0609020204030204" pitchFamily="49" charset="0"/>
              </a:rPr>
              <a:t>, </a:t>
            </a:r>
            <a:r>
              <a:rPr lang="en-US" sz="1800" b="0" dirty="0">
                <a:solidFill>
                  <a:srgbClr val="953800"/>
                </a:solidFill>
                <a:effectLst/>
                <a:highlight>
                  <a:srgbClr val="FFFFFF"/>
                </a:highlight>
                <a:latin typeface="Consolas" panose="020B0609020204030204" pitchFamily="49" charset="0"/>
              </a:rPr>
              <a:t>products</a:t>
            </a:r>
            <a:r>
              <a:rPr lang="en-US" sz="1800" b="0" dirty="0">
                <a:solidFill>
                  <a:srgbClr val="CF222E"/>
                </a:solidFill>
                <a:effectLst/>
                <a:highlight>
                  <a:srgbClr val="FFFFFF"/>
                </a:highlight>
                <a:latin typeface="Consolas" panose="020B0609020204030204" pitchFamily="49" charset="0"/>
              </a:rPr>
              <a:t>:</a:t>
            </a:r>
            <a:r>
              <a:rPr lang="en-US" sz="1800" b="0" dirty="0">
                <a:solidFill>
                  <a:srgbClr val="1F2328"/>
                </a:solidFill>
                <a:effectLst/>
                <a:highlight>
                  <a:srgbClr val="FFFFFF"/>
                </a:highlight>
                <a:latin typeface="Consolas" panose="020B0609020204030204" pitchFamily="49" charset="0"/>
              </a:rPr>
              <a:t> </a:t>
            </a:r>
            <a:r>
              <a:rPr lang="en-US" sz="1800" b="0" dirty="0">
                <a:solidFill>
                  <a:srgbClr val="953800"/>
                </a:solidFill>
                <a:effectLst/>
                <a:highlight>
                  <a:srgbClr val="FFFFFF"/>
                </a:highlight>
                <a:latin typeface="Consolas" panose="020B0609020204030204" pitchFamily="49" charset="0"/>
              </a:rPr>
              <a:t>Product</a:t>
            </a:r>
            <a:r>
              <a:rPr lang="en-US" sz="1800" b="0" dirty="0">
                <a:solidFill>
                  <a:srgbClr val="1F2328"/>
                </a:solidFill>
                <a:effectLst/>
                <a:highlight>
                  <a:srgbClr val="FFFFFF"/>
                </a:highlight>
                <a:latin typeface="Consolas" panose="020B0609020204030204" pitchFamily="49" charset="0"/>
              </a:rPr>
              <a:t>[]</a:t>
            </a:r>
            <a:br>
              <a:rPr lang="en-US" sz="1800" b="0" dirty="0">
                <a:solidFill>
                  <a:srgbClr val="1F2328"/>
                </a:solidFill>
                <a:effectLst/>
                <a:highlight>
                  <a:srgbClr val="FFFFFF"/>
                </a:highlight>
                <a:latin typeface="Consolas" panose="020B0609020204030204" pitchFamily="49" charset="0"/>
              </a:rPr>
            </a:br>
            <a:r>
              <a:rPr lang="en-US" sz="1800" b="0" dirty="0">
                <a:solidFill>
                  <a:srgbClr val="1F2328"/>
                </a:solidFill>
                <a:effectLst/>
                <a:highlight>
                  <a:srgbClr val="FFFFFF"/>
                </a:highlight>
                <a:latin typeface="Consolas" panose="020B0609020204030204" pitchFamily="49" charset="0"/>
              </a:rPr>
              <a:t>)</a:t>
            </a:r>
            <a:r>
              <a:rPr lang="en-US" sz="1800" b="0" dirty="0">
                <a:solidFill>
                  <a:srgbClr val="CF222E"/>
                </a:solidFill>
                <a:effectLst/>
                <a:highlight>
                  <a:srgbClr val="FFFFFF"/>
                </a:highlight>
                <a:latin typeface="Consolas" panose="020B0609020204030204" pitchFamily="49" charset="0"/>
              </a:rPr>
              <a:t>:</a:t>
            </a:r>
            <a:r>
              <a:rPr lang="en-US" sz="1800" b="0" dirty="0">
                <a:solidFill>
                  <a:srgbClr val="1F2328"/>
                </a:solidFill>
                <a:effectLst/>
                <a:highlight>
                  <a:srgbClr val="FFFFFF"/>
                </a:highlight>
                <a:latin typeface="Consolas" panose="020B0609020204030204" pitchFamily="49" charset="0"/>
              </a:rPr>
              <a:t> </a:t>
            </a:r>
            <a:r>
              <a:rPr lang="en-US" sz="1800" b="0" dirty="0">
                <a:solidFill>
                  <a:srgbClr val="953800"/>
                </a:solidFill>
                <a:effectLst/>
                <a:highlight>
                  <a:srgbClr val="FFFFFF"/>
                </a:highlight>
                <a:latin typeface="Consolas" panose="020B0609020204030204" pitchFamily="49" charset="0"/>
              </a:rPr>
              <a:t>Promise</a:t>
            </a:r>
            <a:r>
              <a:rPr lang="en-US" sz="1800" b="0" dirty="0">
                <a:solidFill>
                  <a:srgbClr val="1F2328"/>
                </a:solidFill>
                <a:effectLst/>
                <a:highlight>
                  <a:srgbClr val="FFFFFF"/>
                </a:highlight>
                <a:latin typeface="Consolas" panose="020B0609020204030204" pitchFamily="49" charset="0"/>
              </a:rPr>
              <a:t>&lt;</a:t>
            </a:r>
            <a:r>
              <a:rPr lang="en-US" sz="1800" b="0" dirty="0">
                <a:solidFill>
                  <a:srgbClr val="0550AE"/>
                </a:solidFill>
                <a:effectLst/>
                <a:highlight>
                  <a:srgbClr val="FFFFFF"/>
                </a:highlight>
                <a:latin typeface="Consolas" panose="020B0609020204030204" pitchFamily="49" charset="0"/>
              </a:rPr>
              <a:t>number</a:t>
            </a:r>
            <a:r>
              <a:rPr lang="en-US" sz="1800" b="0" dirty="0">
                <a:solidFill>
                  <a:srgbClr val="1F2328"/>
                </a:solidFill>
                <a:effectLst/>
                <a:highlight>
                  <a:srgbClr val="FFFFFF"/>
                </a:highlight>
                <a:latin typeface="Consolas" panose="020B0609020204030204" pitchFamily="49" charset="0"/>
              </a:rPr>
              <a:t>&gt; {</a:t>
            </a:r>
          </a:p>
          <a:p>
            <a:pPr marL="0" indent="0">
              <a:buNone/>
            </a:pPr>
            <a:r>
              <a:rPr lang="en-US" sz="1800" b="0" dirty="0">
                <a:solidFill>
                  <a:srgbClr val="1F2328"/>
                </a:solidFill>
                <a:effectLst/>
                <a:highlight>
                  <a:srgbClr val="FFFFFF"/>
                </a:highlight>
                <a:latin typeface="Consolas" panose="020B0609020204030204" pitchFamily="49" charset="0"/>
              </a:rPr>
              <a:t>  </a:t>
            </a:r>
            <a:r>
              <a:rPr lang="en-US" sz="1800" b="0" dirty="0">
                <a:solidFill>
                  <a:srgbClr val="CF222E"/>
                </a:solidFill>
                <a:effectLst/>
                <a:highlight>
                  <a:srgbClr val="FFFFFF"/>
                </a:highlight>
                <a:latin typeface="Consolas" panose="020B0609020204030204" pitchFamily="49" charset="0"/>
              </a:rPr>
              <a:t>const</a:t>
            </a:r>
            <a:r>
              <a:rPr lang="en-US" sz="1800" b="0" dirty="0">
                <a:solidFill>
                  <a:srgbClr val="1F2328"/>
                </a:solidFill>
                <a:effectLst/>
                <a:highlight>
                  <a:srgbClr val="FFFFFF"/>
                </a:highlight>
                <a:latin typeface="Consolas" panose="020B0609020204030204" pitchFamily="49" charset="0"/>
              </a:rPr>
              <a:t> </a:t>
            </a:r>
            <a:r>
              <a:rPr lang="en-US" sz="1800" b="0" dirty="0">
                <a:solidFill>
                  <a:srgbClr val="0550AE"/>
                </a:solidFill>
                <a:effectLst/>
                <a:highlight>
                  <a:srgbClr val="FFFFFF"/>
                </a:highlight>
                <a:latin typeface="Consolas" panose="020B0609020204030204" pitchFamily="49" charset="0"/>
              </a:rPr>
              <a:t>orders</a:t>
            </a:r>
            <a:r>
              <a:rPr lang="en-US" sz="1800" b="0" dirty="0">
                <a:solidFill>
                  <a:srgbClr val="1F2328"/>
                </a:solidFill>
                <a:effectLst/>
                <a:highlight>
                  <a:srgbClr val="FFFFFF"/>
                </a:highlight>
                <a:latin typeface="Consolas" panose="020B0609020204030204" pitchFamily="49" charset="0"/>
              </a:rPr>
              <a:t> </a:t>
            </a:r>
            <a:r>
              <a:rPr lang="en-US" sz="1800" b="0" dirty="0">
                <a:solidFill>
                  <a:srgbClr val="CF222E"/>
                </a:solidFill>
                <a:effectLst/>
                <a:highlight>
                  <a:srgbClr val="FFFFFF"/>
                </a:highlight>
                <a:latin typeface="Consolas" panose="020B0609020204030204" pitchFamily="49" charset="0"/>
              </a:rPr>
              <a:t>=</a:t>
            </a:r>
            <a:r>
              <a:rPr lang="en-US" sz="1800" b="0" dirty="0">
                <a:solidFill>
                  <a:srgbClr val="1F2328"/>
                </a:solidFill>
                <a:effectLst/>
                <a:highlight>
                  <a:srgbClr val="FFFFFF"/>
                </a:highlight>
                <a:latin typeface="Consolas" panose="020B0609020204030204" pitchFamily="49" charset="0"/>
              </a:rPr>
              <a:t> </a:t>
            </a:r>
            <a:r>
              <a:rPr lang="en-US" sz="1800" b="0" dirty="0">
                <a:solidFill>
                  <a:srgbClr val="CF222E"/>
                </a:solidFill>
                <a:effectLst/>
                <a:highlight>
                  <a:srgbClr val="FFFFFF"/>
                </a:highlight>
                <a:latin typeface="Consolas" panose="020B0609020204030204" pitchFamily="49" charset="0"/>
              </a:rPr>
              <a:t>await</a:t>
            </a:r>
            <a:r>
              <a:rPr lang="en-US" sz="1800" b="0" dirty="0">
                <a:solidFill>
                  <a:srgbClr val="1F2328"/>
                </a:solidFill>
                <a:effectLst/>
                <a:highlight>
                  <a:srgbClr val="FFFFFF"/>
                </a:highlight>
                <a:latin typeface="Consolas" panose="020B0609020204030204" pitchFamily="49" charset="0"/>
              </a:rPr>
              <a:t> </a:t>
            </a:r>
            <a:r>
              <a:rPr lang="en-US" sz="1800" b="0" dirty="0" err="1">
                <a:solidFill>
                  <a:srgbClr val="1F2328"/>
                </a:solidFill>
                <a:effectLst/>
                <a:highlight>
                  <a:srgbClr val="FFFFFF"/>
                </a:highlight>
                <a:latin typeface="Consolas" panose="020B0609020204030204" pitchFamily="49" charset="0"/>
              </a:rPr>
              <a:t>ctx.</a:t>
            </a:r>
            <a:r>
              <a:rPr lang="en-US" sz="1800" b="0" dirty="0" err="1">
                <a:solidFill>
                  <a:srgbClr val="8250DF"/>
                </a:solidFill>
                <a:effectLst/>
                <a:highlight>
                  <a:srgbClr val="FFFFFF"/>
                </a:highlight>
                <a:latin typeface="Consolas" panose="020B0609020204030204" pitchFamily="49" charset="0"/>
              </a:rPr>
              <a:t>client</a:t>
            </a:r>
            <a:r>
              <a:rPr lang="en-US" sz="1800" b="0" dirty="0">
                <a:solidFill>
                  <a:srgbClr val="1F2328"/>
                </a:solidFill>
                <a:effectLst/>
                <a:highlight>
                  <a:srgbClr val="FFFFFF"/>
                </a:highlight>
                <a:latin typeface="Consolas" panose="020B0609020204030204" pitchFamily="49" charset="0"/>
              </a:rPr>
              <a:t>&lt;</a:t>
            </a:r>
            <a:r>
              <a:rPr lang="en-US" sz="1800" b="0" dirty="0">
                <a:solidFill>
                  <a:srgbClr val="953800"/>
                </a:solidFill>
                <a:effectLst/>
                <a:highlight>
                  <a:srgbClr val="FFFFFF"/>
                </a:highlight>
                <a:latin typeface="Consolas" panose="020B0609020204030204" pitchFamily="49" charset="0"/>
              </a:rPr>
              <a:t>Order</a:t>
            </a:r>
            <a:r>
              <a:rPr lang="en-US" sz="1800" b="0" dirty="0">
                <a:solidFill>
                  <a:srgbClr val="1F2328"/>
                </a:solidFill>
                <a:effectLst/>
                <a:highlight>
                  <a:srgbClr val="FFFFFF"/>
                </a:highlight>
                <a:latin typeface="Consolas" panose="020B0609020204030204" pitchFamily="49" charset="0"/>
              </a:rPr>
              <a:t>&gt;(</a:t>
            </a:r>
            <a:r>
              <a:rPr lang="en-US" sz="1800" b="0" dirty="0">
                <a:solidFill>
                  <a:srgbClr val="0A3069"/>
                </a:solidFill>
                <a:effectLst/>
                <a:highlight>
                  <a:srgbClr val="FFFFFF"/>
                </a:highlight>
                <a:latin typeface="Consolas" panose="020B0609020204030204" pitchFamily="49" charset="0"/>
              </a:rPr>
              <a:t>'orders’</a:t>
            </a:r>
            <a:r>
              <a:rPr lang="en-US" sz="1800" b="0" dirty="0">
                <a:solidFill>
                  <a:srgbClr val="1F2328"/>
                </a:solidFill>
                <a:effectLst/>
                <a:highlight>
                  <a:srgbClr val="FFFFFF"/>
                </a:highlight>
                <a:latin typeface="Consolas" panose="020B0609020204030204" pitchFamily="49" charset="0"/>
              </a:rPr>
              <a:t>)</a:t>
            </a:r>
            <a:br>
              <a:rPr lang="en-US" sz="1800" b="0" dirty="0">
                <a:solidFill>
                  <a:srgbClr val="1F2328"/>
                </a:solidFill>
                <a:effectLst/>
                <a:highlight>
                  <a:srgbClr val="FFFFFF"/>
                </a:highlight>
                <a:latin typeface="Consolas" panose="020B0609020204030204" pitchFamily="49" charset="0"/>
              </a:rPr>
            </a:br>
            <a:r>
              <a:rPr lang="en-US" sz="1800" b="0" dirty="0">
                <a:solidFill>
                  <a:srgbClr val="1F2328"/>
                </a:solidFill>
                <a:effectLst/>
                <a:highlight>
                  <a:srgbClr val="FFFFFF"/>
                </a:highlight>
                <a:latin typeface="Consolas" panose="020B0609020204030204" pitchFamily="49" charset="0"/>
              </a:rPr>
              <a:t>    </a:t>
            </a:r>
            <a:r>
              <a:rPr lang="en-US" sz="1800" dirty="0">
                <a:solidFill>
                  <a:srgbClr val="1F2328"/>
                </a:solidFill>
                <a:highlight>
                  <a:srgbClr val="FFFFFF"/>
                </a:highlight>
                <a:latin typeface="Consolas" panose="020B0609020204030204" pitchFamily="49" charset="0"/>
              </a:rPr>
              <a:t>              </a:t>
            </a:r>
            <a:r>
              <a:rPr lang="en-US" sz="1800" b="0" dirty="0">
                <a:solidFill>
                  <a:srgbClr val="1F2328"/>
                </a:solidFill>
                <a:effectLst/>
                <a:highlight>
                  <a:srgbClr val="FFFFFF"/>
                </a:highlight>
                <a:latin typeface="Consolas" panose="020B0609020204030204" pitchFamily="49" charset="0"/>
              </a:rPr>
              <a:t>.</a:t>
            </a:r>
            <a:r>
              <a:rPr lang="en-US" sz="1800" b="0" dirty="0">
                <a:solidFill>
                  <a:srgbClr val="8250DF"/>
                </a:solidFill>
                <a:effectLst/>
                <a:highlight>
                  <a:srgbClr val="FFFFFF"/>
                </a:highlight>
                <a:latin typeface="Consolas" panose="020B0609020204030204" pitchFamily="49" charset="0"/>
              </a:rPr>
              <a:t>insert</a:t>
            </a:r>
            <a:r>
              <a:rPr lang="en-US" sz="1800" b="0" dirty="0">
                <a:solidFill>
                  <a:srgbClr val="1F2328"/>
                </a:solidFill>
                <a:effectLst/>
                <a:highlight>
                  <a:srgbClr val="FFFFFF"/>
                </a:highlight>
                <a:latin typeface="Consolas" panose="020B0609020204030204" pitchFamily="49" charset="0"/>
              </a:rPr>
              <a:t>({ username, </a:t>
            </a:r>
            <a:r>
              <a:rPr lang="en-US" sz="1800" b="0" dirty="0" err="1">
                <a:solidFill>
                  <a:srgbClr val="1F2328"/>
                </a:solidFill>
                <a:effectLst/>
                <a:highlight>
                  <a:srgbClr val="FFFFFF"/>
                </a:highlight>
                <a:latin typeface="Consolas" panose="020B0609020204030204" pitchFamily="49" charset="0"/>
              </a:rPr>
              <a:t>order_status</a:t>
            </a:r>
            <a:r>
              <a:rPr lang="en-US" sz="1800" b="0" dirty="0">
                <a:solidFill>
                  <a:srgbClr val="1F2328"/>
                </a:solidFill>
                <a:effectLst/>
                <a:highlight>
                  <a:srgbClr val="FFFFFF"/>
                </a:highlight>
                <a:latin typeface="Consolas" panose="020B0609020204030204" pitchFamily="49" charset="0"/>
              </a:rPr>
              <a:t>: </a:t>
            </a:r>
            <a:r>
              <a:rPr lang="en-US" sz="1800" b="0" dirty="0">
                <a:solidFill>
                  <a:srgbClr val="0550AE"/>
                </a:solidFill>
                <a:effectLst/>
                <a:highlight>
                  <a:srgbClr val="FFFFFF"/>
                </a:highlight>
                <a:latin typeface="Consolas" panose="020B0609020204030204" pitchFamily="49" charset="0"/>
              </a:rPr>
              <a:t>PENDING</a:t>
            </a:r>
            <a:r>
              <a:rPr lang="en-US" sz="1800" b="0" dirty="0">
                <a:solidFill>
                  <a:srgbClr val="1F2328"/>
                </a:solidFill>
                <a:effectLst/>
                <a:highlight>
                  <a:srgbClr val="FFFFFF"/>
                </a:highlight>
                <a:latin typeface="Consolas" panose="020B0609020204030204" pitchFamily="49" charset="0"/>
              </a:rPr>
              <a:t>, </a:t>
            </a:r>
            <a:br>
              <a:rPr lang="en-US" sz="1800" dirty="0">
                <a:solidFill>
                  <a:srgbClr val="1F2328"/>
                </a:solidFill>
                <a:highlight>
                  <a:srgbClr val="FFFFFF"/>
                </a:highlight>
                <a:latin typeface="Consolas" panose="020B0609020204030204" pitchFamily="49" charset="0"/>
              </a:rPr>
            </a:br>
            <a:r>
              <a:rPr lang="en-US" sz="1800" dirty="0">
                <a:solidFill>
                  <a:srgbClr val="1F2328"/>
                </a:solidFill>
                <a:highlight>
                  <a:srgbClr val="FFFFFF"/>
                </a:highlight>
                <a:latin typeface="Consolas" panose="020B0609020204030204" pitchFamily="49" charset="0"/>
              </a:rPr>
              <a:t>                            </a:t>
            </a:r>
            <a:r>
              <a:rPr lang="en-US" sz="1800" b="0" dirty="0" err="1">
                <a:solidFill>
                  <a:srgbClr val="1F2328"/>
                </a:solidFill>
                <a:effectLst/>
                <a:highlight>
                  <a:srgbClr val="FFFFFF"/>
                </a:highlight>
                <a:latin typeface="Consolas" panose="020B0609020204030204" pitchFamily="49" charset="0"/>
              </a:rPr>
              <a:t>last_update_time</a:t>
            </a:r>
            <a:r>
              <a:rPr lang="en-US" sz="1800" b="0" dirty="0">
                <a:solidFill>
                  <a:srgbClr val="1F2328"/>
                </a:solidFill>
                <a:effectLst/>
                <a:highlight>
                  <a:srgbClr val="FFFFFF"/>
                </a:highlight>
                <a:latin typeface="Consolas" panose="020B0609020204030204" pitchFamily="49" charset="0"/>
              </a:rPr>
              <a:t>: </a:t>
            </a:r>
            <a:r>
              <a:rPr lang="en-US" sz="1800" b="0" dirty="0">
                <a:solidFill>
                  <a:srgbClr val="0550AE"/>
                </a:solidFill>
                <a:effectLst/>
                <a:highlight>
                  <a:srgbClr val="FFFFFF"/>
                </a:highlight>
                <a:latin typeface="Consolas" panose="020B0609020204030204" pitchFamily="49" charset="0"/>
              </a:rPr>
              <a:t>0</a:t>
            </a:r>
            <a:r>
              <a:rPr lang="en-US" sz="1800" b="0" dirty="0">
                <a:solidFill>
                  <a:srgbClr val="CF222E"/>
                </a:solidFill>
                <a:effectLst/>
                <a:highlight>
                  <a:srgbClr val="FFFFFF"/>
                </a:highlight>
                <a:latin typeface="Consolas" panose="020B0609020204030204" pitchFamily="49" charset="0"/>
              </a:rPr>
              <a:t>n</a:t>
            </a:r>
            <a:r>
              <a:rPr lang="en-US" sz="1800" b="0" dirty="0">
                <a:solidFill>
                  <a:srgbClr val="1F2328"/>
                </a:solidFill>
                <a:effectLst/>
                <a:highlight>
                  <a:srgbClr val="FFFFFF"/>
                </a:highlight>
                <a:latin typeface="Consolas" panose="020B0609020204030204" pitchFamily="49" charset="0"/>
              </a:rPr>
              <a:t> })</a:t>
            </a:r>
            <a:br>
              <a:rPr lang="en-US" sz="1800" b="0" dirty="0">
                <a:solidFill>
                  <a:srgbClr val="1F2328"/>
                </a:solidFill>
                <a:effectLst/>
                <a:highlight>
                  <a:srgbClr val="FFFFFF"/>
                </a:highlight>
                <a:latin typeface="Consolas" panose="020B0609020204030204" pitchFamily="49" charset="0"/>
              </a:rPr>
            </a:br>
            <a:r>
              <a:rPr lang="en-US" sz="1800" b="0" dirty="0">
                <a:solidFill>
                  <a:srgbClr val="1F2328"/>
                </a:solidFill>
                <a:effectLst/>
                <a:highlight>
                  <a:srgbClr val="FFFFFF"/>
                </a:highlight>
                <a:latin typeface="Consolas" panose="020B0609020204030204" pitchFamily="49" charset="0"/>
              </a:rPr>
              <a:t>                  .</a:t>
            </a:r>
            <a:r>
              <a:rPr lang="en-US" sz="1800" b="0" dirty="0">
                <a:solidFill>
                  <a:srgbClr val="8250DF"/>
                </a:solidFill>
                <a:effectLst/>
                <a:highlight>
                  <a:srgbClr val="FFFFFF"/>
                </a:highlight>
                <a:latin typeface="Consolas" panose="020B0609020204030204" pitchFamily="49" charset="0"/>
              </a:rPr>
              <a:t>returning</a:t>
            </a:r>
            <a:r>
              <a:rPr lang="en-US" sz="1800" b="0" dirty="0">
                <a:solidFill>
                  <a:srgbClr val="1F2328"/>
                </a:solidFill>
                <a:effectLst/>
                <a:highlight>
                  <a:srgbClr val="FFFFFF"/>
                </a:highlight>
                <a:latin typeface="Consolas" panose="020B0609020204030204" pitchFamily="49" charset="0"/>
              </a:rPr>
              <a:t>(</a:t>
            </a:r>
            <a:r>
              <a:rPr lang="en-US" sz="1800" b="0" dirty="0">
                <a:solidFill>
                  <a:srgbClr val="0A3069"/>
                </a:solidFill>
                <a:effectLst/>
                <a:highlight>
                  <a:srgbClr val="FFFFFF"/>
                </a:highlight>
                <a:latin typeface="Consolas" panose="020B0609020204030204" pitchFamily="49" charset="0"/>
              </a:rPr>
              <a:t>'</a:t>
            </a:r>
            <a:r>
              <a:rPr lang="en-US" sz="1800" b="0" dirty="0" err="1">
                <a:solidFill>
                  <a:srgbClr val="0A3069"/>
                </a:solidFill>
                <a:effectLst/>
                <a:highlight>
                  <a:srgbClr val="FFFFFF"/>
                </a:highlight>
                <a:latin typeface="Consolas" panose="020B0609020204030204" pitchFamily="49" charset="0"/>
              </a:rPr>
              <a:t>order_id</a:t>
            </a:r>
            <a:r>
              <a:rPr lang="en-US" sz="1800" b="0" dirty="0">
                <a:solidFill>
                  <a:srgbClr val="0A3069"/>
                </a:solidFill>
                <a:effectLst/>
                <a:highlight>
                  <a:srgbClr val="FFFFFF"/>
                </a:highlight>
                <a:latin typeface="Consolas" panose="020B0609020204030204" pitchFamily="49" charset="0"/>
              </a:rPr>
              <a:t>’</a:t>
            </a:r>
            <a:r>
              <a:rPr lang="en-US" sz="1800" b="0" dirty="0">
                <a:solidFill>
                  <a:srgbClr val="1F2328"/>
                </a:solidFill>
                <a:effectLst/>
                <a:highlight>
                  <a:srgbClr val="FFFFFF"/>
                </a:highlight>
                <a:latin typeface="Consolas" panose="020B0609020204030204" pitchFamily="49" charset="0"/>
              </a:rPr>
              <a:t>);</a:t>
            </a:r>
          </a:p>
          <a:p>
            <a:pPr marL="0" indent="0">
              <a:buNone/>
            </a:pPr>
            <a:endParaRPr lang="en-US" sz="1800" b="0" dirty="0">
              <a:solidFill>
                <a:srgbClr val="1F2328"/>
              </a:solidFill>
              <a:effectLst/>
              <a:highlight>
                <a:srgbClr val="FFFFFF"/>
              </a:highlight>
              <a:latin typeface="Consolas" panose="020B0609020204030204" pitchFamily="49" charset="0"/>
            </a:endParaRPr>
          </a:p>
          <a:p>
            <a:pPr marL="0" indent="0">
              <a:buNone/>
            </a:pPr>
            <a:r>
              <a:rPr lang="en-US" sz="1800" b="0" dirty="0">
                <a:solidFill>
                  <a:srgbClr val="1F2328"/>
                </a:solidFill>
                <a:effectLst/>
                <a:highlight>
                  <a:srgbClr val="FFFFFF"/>
                </a:highlight>
                <a:latin typeface="Consolas" panose="020B0609020204030204" pitchFamily="49" charset="0"/>
              </a:rPr>
              <a:t>  </a:t>
            </a:r>
            <a:r>
              <a:rPr lang="en-US" sz="1800" b="0" dirty="0">
                <a:solidFill>
                  <a:srgbClr val="CF222E"/>
                </a:solidFill>
                <a:effectLst/>
                <a:highlight>
                  <a:srgbClr val="FFFFFF"/>
                </a:highlight>
                <a:latin typeface="Consolas" panose="020B0609020204030204" pitchFamily="49" charset="0"/>
              </a:rPr>
              <a:t>const</a:t>
            </a:r>
            <a:r>
              <a:rPr lang="en-US" sz="1800" b="0" dirty="0">
                <a:solidFill>
                  <a:srgbClr val="1F2328"/>
                </a:solidFill>
                <a:effectLst/>
                <a:highlight>
                  <a:srgbClr val="FFFFFF"/>
                </a:highlight>
                <a:latin typeface="Consolas" panose="020B0609020204030204" pitchFamily="49" charset="0"/>
              </a:rPr>
              <a:t> </a:t>
            </a:r>
            <a:r>
              <a:rPr lang="en-US" sz="1800" b="0" dirty="0" err="1">
                <a:solidFill>
                  <a:srgbClr val="0550AE"/>
                </a:solidFill>
                <a:effectLst/>
                <a:highlight>
                  <a:srgbClr val="FFFFFF"/>
                </a:highlight>
                <a:latin typeface="Consolas" panose="020B0609020204030204" pitchFamily="49" charset="0"/>
              </a:rPr>
              <a:t>order_id</a:t>
            </a:r>
            <a:r>
              <a:rPr lang="en-US" sz="1800" b="0" dirty="0">
                <a:solidFill>
                  <a:srgbClr val="1F2328"/>
                </a:solidFill>
                <a:effectLst/>
                <a:highlight>
                  <a:srgbClr val="FFFFFF"/>
                </a:highlight>
                <a:latin typeface="Consolas" panose="020B0609020204030204" pitchFamily="49" charset="0"/>
              </a:rPr>
              <a:t> </a:t>
            </a:r>
            <a:r>
              <a:rPr lang="en-US" sz="1800" b="0" dirty="0">
                <a:solidFill>
                  <a:srgbClr val="CF222E"/>
                </a:solidFill>
                <a:effectLst/>
                <a:highlight>
                  <a:srgbClr val="FFFFFF"/>
                </a:highlight>
                <a:latin typeface="Consolas" panose="020B0609020204030204" pitchFamily="49" charset="0"/>
              </a:rPr>
              <a:t>=</a:t>
            </a:r>
            <a:r>
              <a:rPr lang="en-US" sz="1800" b="0" dirty="0">
                <a:solidFill>
                  <a:srgbClr val="1F2328"/>
                </a:solidFill>
                <a:effectLst/>
                <a:highlight>
                  <a:srgbClr val="FFFFFF"/>
                </a:highlight>
                <a:latin typeface="Consolas" panose="020B0609020204030204" pitchFamily="49" charset="0"/>
              </a:rPr>
              <a:t> orders[</a:t>
            </a:r>
            <a:r>
              <a:rPr lang="en-US" sz="1800" b="0" dirty="0">
                <a:solidFill>
                  <a:srgbClr val="0550AE"/>
                </a:solidFill>
                <a:effectLst/>
                <a:highlight>
                  <a:srgbClr val="FFFFFF"/>
                </a:highlight>
                <a:latin typeface="Consolas" panose="020B0609020204030204" pitchFamily="49" charset="0"/>
              </a:rPr>
              <a:t>0</a:t>
            </a:r>
            <a:r>
              <a:rPr lang="en-US" sz="1800" b="0" dirty="0">
                <a:solidFill>
                  <a:srgbClr val="1F2328"/>
                </a:solidFill>
                <a:effectLst/>
                <a:highlight>
                  <a:srgbClr val="FFFFFF"/>
                </a:highlight>
                <a:latin typeface="Consolas" panose="020B0609020204030204" pitchFamily="49" charset="0"/>
              </a:rPr>
              <a:t>].</a:t>
            </a:r>
            <a:r>
              <a:rPr lang="en-US" sz="1800" b="0" dirty="0" err="1">
                <a:solidFill>
                  <a:srgbClr val="1F2328"/>
                </a:solidFill>
                <a:effectLst/>
                <a:highlight>
                  <a:srgbClr val="FFFFFF"/>
                </a:highlight>
                <a:latin typeface="Consolas" panose="020B0609020204030204" pitchFamily="49" charset="0"/>
              </a:rPr>
              <a:t>order_id</a:t>
            </a:r>
            <a:r>
              <a:rPr lang="en-US" sz="1800" b="0" dirty="0">
                <a:solidFill>
                  <a:srgbClr val="1F2328"/>
                </a:solidFill>
                <a:effectLst/>
                <a:highlight>
                  <a:srgbClr val="FFFFFF"/>
                </a:highlight>
                <a:latin typeface="Consolas" panose="020B0609020204030204" pitchFamily="49" charset="0"/>
              </a:rPr>
              <a:t>;</a:t>
            </a:r>
          </a:p>
          <a:p>
            <a:pPr marL="0" indent="0">
              <a:buNone/>
            </a:pPr>
            <a:r>
              <a:rPr lang="en-US" sz="1800" b="0" dirty="0">
                <a:solidFill>
                  <a:srgbClr val="1F2328"/>
                </a:solidFill>
                <a:effectLst/>
                <a:highlight>
                  <a:srgbClr val="FFFFFF"/>
                </a:highlight>
                <a:latin typeface="Consolas" panose="020B0609020204030204" pitchFamily="49" charset="0"/>
              </a:rPr>
              <a:t>  </a:t>
            </a:r>
            <a:r>
              <a:rPr lang="en-US" sz="1800" b="0" dirty="0">
                <a:solidFill>
                  <a:srgbClr val="CF222E"/>
                </a:solidFill>
                <a:effectLst/>
                <a:highlight>
                  <a:srgbClr val="FFFFFF"/>
                </a:highlight>
                <a:latin typeface="Consolas" panose="020B0609020204030204" pitchFamily="49" charset="0"/>
              </a:rPr>
              <a:t>const</a:t>
            </a:r>
            <a:r>
              <a:rPr lang="en-US" sz="1800" b="0" dirty="0">
                <a:solidFill>
                  <a:srgbClr val="1F2328"/>
                </a:solidFill>
                <a:effectLst/>
                <a:highlight>
                  <a:srgbClr val="FFFFFF"/>
                </a:highlight>
                <a:latin typeface="Consolas" panose="020B0609020204030204" pitchFamily="49" charset="0"/>
              </a:rPr>
              <a:t> </a:t>
            </a:r>
            <a:r>
              <a:rPr lang="en-US" sz="1800" b="0" dirty="0">
                <a:solidFill>
                  <a:srgbClr val="0550AE"/>
                </a:solidFill>
                <a:effectLst/>
                <a:highlight>
                  <a:srgbClr val="FFFFFF"/>
                </a:highlight>
                <a:latin typeface="Consolas" panose="020B0609020204030204" pitchFamily="49" charset="0"/>
              </a:rPr>
              <a:t>items</a:t>
            </a:r>
            <a:r>
              <a:rPr lang="en-US" sz="1800" b="0" dirty="0">
                <a:solidFill>
                  <a:srgbClr val="1F2328"/>
                </a:solidFill>
                <a:effectLst/>
                <a:highlight>
                  <a:srgbClr val="FFFFFF"/>
                </a:highlight>
                <a:latin typeface="Consolas" panose="020B0609020204030204" pitchFamily="49" charset="0"/>
              </a:rPr>
              <a:t> </a:t>
            </a:r>
            <a:r>
              <a:rPr lang="en-US" sz="1800" b="0" dirty="0">
                <a:solidFill>
                  <a:srgbClr val="CF222E"/>
                </a:solidFill>
                <a:effectLst/>
                <a:highlight>
                  <a:srgbClr val="FFFFFF"/>
                </a:highlight>
                <a:latin typeface="Consolas" panose="020B0609020204030204" pitchFamily="49" charset="0"/>
              </a:rPr>
              <a:t>=</a:t>
            </a:r>
            <a:r>
              <a:rPr lang="en-US" sz="1800" b="0" dirty="0">
                <a:solidFill>
                  <a:srgbClr val="1F2328"/>
                </a:solidFill>
                <a:effectLst/>
                <a:highlight>
                  <a:srgbClr val="FFFFFF"/>
                </a:highlight>
                <a:latin typeface="Consolas" panose="020B0609020204030204" pitchFamily="49" charset="0"/>
              </a:rPr>
              <a:t> </a:t>
            </a:r>
            <a:r>
              <a:rPr lang="en-US" sz="1800" b="0" dirty="0" err="1">
                <a:solidFill>
                  <a:srgbClr val="1F2328"/>
                </a:solidFill>
                <a:effectLst/>
                <a:highlight>
                  <a:srgbClr val="FFFFFF"/>
                </a:highlight>
                <a:latin typeface="Consolas" panose="020B0609020204030204" pitchFamily="49" charset="0"/>
              </a:rPr>
              <a:t>products.</a:t>
            </a:r>
            <a:r>
              <a:rPr lang="en-US" sz="1800" b="0" dirty="0" err="1">
                <a:solidFill>
                  <a:srgbClr val="8250DF"/>
                </a:solidFill>
                <a:effectLst/>
                <a:highlight>
                  <a:srgbClr val="FFFFFF"/>
                </a:highlight>
                <a:latin typeface="Consolas" panose="020B0609020204030204" pitchFamily="49" charset="0"/>
              </a:rPr>
              <a:t>map</a:t>
            </a:r>
            <a:r>
              <a:rPr lang="en-US" sz="1800" b="0" dirty="0">
                <a:solidFill>
                  <a:srgbClr val="1F2328"/>
                </a:solidFill>
                <a:effectLst/>
                <a:highlight>
                  <a:srgbClr val="FFFFFF"/>
                </a:highlight>
                <a:latin typeface="Consolas" panose="020B0609020204030204" pitchFamily="49" charset="0"/>
              </a:rPr>
              <a:t>(</a:t>
            </a:r>
            <a:r>
              <a:rPr lang="en-US" sz="1800" b="0" dirty="0">
                <a:solidFill>
                  <a:srgbClr val="953800"/>
                </a:solidFill>
                <a:effectLst/>
                <a:highlight>
                  <a:srgbClr val="FFFFFF"/>
                </a:highlight>
                <a:latin typeface="Consolas" panose="020B0609020204030204" pitchFamily="49" charset="0"/>
              </a:rPr>
              <a:t>p</a:t>
            </a:r>
            <a:r>
              <a:rPr lang="en-US" sz="1800" b="0" dirty="0">
                <a:solidFill>
                  <a:srgbClr val="1F2328"/>
                </a:solidFill>
                <a:effectLst/>
                <a:highlight>
                  <a:srgbClr val="FFFFFF"/>
                </a:highlight>
                <a:latin typeface="Consolas" panose="020B0609020204030204" pitchFamily="49" charset="0"/>
              </a:rPr>
              <a:t> </a:t>
            </a:r>
            <a:r>
              <a:rPr lang="en-US" sz="1800" b="0" dirty="0">
                <a:solidFill>
                  <a:srgbClr val="CF222E"/>
                </a:solidFill>
                <a:effectLst/>
                <a:highlight>
                  <a:srgbClr val="FFFFFF"/>
                </a:highlight>
                <a:latin typeface="Consolas" panose="020B0609020204030204" pitchFamily="49" charset="0"/>
              </a:rPr>
              <a:t>=&gt;</a:t>
            </a:r>
            <a:r>
              <a:rPr lang="en-US" sz="1800" b="0" dirty="0">
                <a:solidFill>
                  <a:srgbClr val="1F2328"/>
                </a:solidFill>
                <a:effectLst/>
                <a:highlight>
                  <a:srgbClr val="FFFFFF"/>
                </a:highlight>
                <a:latin typeface="Consolas" panose="020B0609020204030204" pitchFamily="49" charset="0"/>
              </a:rPr>
              <a:t> ({ </a:t>
            </a:r>
            <a:r>
              <a:rPr lang="en-US" sz="1800" b="0" dirty="0" err="1">
                <a:solidFill>
                  <a:srgbClr val="1F2328"/>
                </a:solidFill>
                <a:effectLst/>
                <a:highlight>
                  <a:srgbClr val="FFFFFF"/>
                </a:highlight>
                <a:latin typeface="Consolas" panose="020B0609020204030204" pitchFamily="49" charset="0"/>
              </a:rPr>
              <a:t>order_id</a:t>
            </a:r>
            <a:r>
              <a:rPr lang="en-US" sz="1800" b="0" dirty="0">
                <a:solidFill>
                  <a:srgbClr val="1F2328"/>
                </a:solidFill>
                <a:effectLst/>
                <a:highlight>
                  <a:srgbClr val="FFFFFF"/>
                </a:highlight>
                <a:latin typeface="Consolas" panose="020B0609020204030204" pitchFamily="49" charset="0"/>
              </a:rPr>
              <a:t>, </a:t>
            </a:r>
            <a:br>
              <a:rPr lang="en-US" sz="1800" b="0" dirty="0">
                <a:solidFill>
                  <a:srgbClr val="1F2328"/>
                </a:solidFill>
                <a:effectLst/>
                <a:highlight>
                  <a:srgbClr val="FFFFFF"/>
                </a:highlight>
                <a:latin typeface="Consolas" panose="020B0609020204030204" pitchFamily="49" charset="0"/>
              </a:rPr>
            </a:br>
            <a:r>
              <a:rPr lang="en-US" sz="1800" b="0" dirty="0">
                <a:solidFill>
                  <a:srgbClr val="1F2328"/>
                </a:solidFill>
                <a:effectLst/>
                <a:highlight>
                  <a:srgbClr val="FFFFFF"/>
                </a:highlight>
                <a:latin typeface="Consolas" panose="020B0609020204030204" pitchFamily="49" charset="0"/>
              </a:rPr>
              <a:t>    </a:t>
            </a:r>
            <a:r>
              <a:rPr lang="en-US" sz="1800" b="0" dirty="0" err="1">
                <a:solidFill>
                  <a:srgbClr val="1F2328"/>
                </a:solidFill>
                <a:effectLst/>
                <a:highlight>
                  <a:srgbClr val="FFFFFF"/>
                </a:highlight>
                <a:latin typeface="Consolas" panose="020B0609020204030204" pitchFamily="49" charset="0"/>
              </a:rPr>
              <a:t>product_id</a:t>
            </a:r>
            <a:r>
              <a:rPr lang="en-US" sz="1800" b="0" dirty="0">
                <a:solidFill>
                  <a:srgbClr val="1F2328"/>
                </a:solidFill>
                <a:effectLst/>
                <a:highlight>
                  <a:srgbClr val="FFFFFF"/>
                </a:highlight>
                <a:latin typeface="Consolas" panose="020B0609020204030204" pitchFamily="49" charset="0"/>
              </a:rPr>
              <a:t>: </a:t>
            </a:r>
            <a:r>
              <a:rPr lang="en-US" sz="1800" b="0" dirty="0" err="1">
                <a:solidFill>
                  <a:srgbClr val="1F2328"/>
                </a:solidFill>
                <a:effectLst/>
                <a:highlight>
                  <a:srgbClr val="FFFFFF"/>
                </a:highlight>
                <a:latin typeface="Consolas" panose="020B0609020204030204" pitchFamily="49" charset="0"/>
              </a:rPr>
              <a:t>p.product_id</a:t>
            </a:r>
            <a:r>
              <a:rPr lang="en-US" sz="1800" b="0" dirty="0">
                <a:solidFill>
                  <a:srgbClr val="1F2328"/>
                </a:solidFill>
                <a:effectLst/>
                <a:highlight>
                  <a:srgbClr val="FFFFFF"/>
                </a:highlight>
                <a:latin typeface="Consolas" panose="020B0609020204030204" pitchFamily="49" charset="0"/>
              </a:rPr>
              <a:t>, price: </a:t>
            </a:r>
            <a:r>
              <a:rPr lang="en-US" sz="1800" b="0" dirty="0" err="1">
                <a:solidFill>
                  <a:srgbClr val="1F2328"/>
                </a:solidFill>
                <a:effectLst/>
                <a:highlight>
                  <a:srgbClr val="FFFFFF"/>
                </a:highlight>
                <a:latin typeface="Consolas" panose="020B0609020204030204" pitchFamily="49" charset="0"/>
              </a:rPr>
              <a:t>p.price</a:t>
            </a:r>
            <a:r>
              <a:rPr lang="en-US" sz="1800" b="0" dirty="0">
                <a:solidFill>
                  <a:srgbClr val="1F2328"/>
                </a:solidFill>
                <a:effectLst/>
                <a:highlight>
                  <a:srgbClr val="FFFFFF"/>
                </a:highlight>
                <a:latin typeface="Consolas" panose="020B0609020204030204" pitchFamily="49" charset="0"/>
              </a:rPr>
              <a:t>, quantity: </a:t>
            </a:r>
            <a:r>
              <a:rPr lang="en-US" sz="1800" b="0" dirty="0" err="1">
                <a:solidFill>
                  <a:srgbClr val="1F2328"/>
                </a:solidFill>
                <a:effectLst/>
                <a:highlight>
                  <a:srgbClr val="FFFFFF"/>
                </a:highlight>
                <a:latin typeface="Consolas" panose="020B0609020204030204" pitchFamily="49" charset="0"/>
              </a:rPr>
              <a:t>p.inventory</a:t>
            </a:r>
            <a:r>
              <a:rPr lang="en-US" sz="1800" b="0" dirty="0">
                <a:solidFill>
                  <a:srgbClr val="1F2328"/>
                </a:solidFill>
                <a:effectLst/>
                <a:highlight>
                  <a:srgbClr val="FFFFFF"/>
                </a:highlight>
                <a:latin typeface="Consolas" panose="020B0609020204030204" pitchFamily="49" charset="0"/>
              </a:rPr>
              <a:t>}));</a:t>
            </a:r>
          </a:p>
          <a:p>
            <a:pPr marL="0" indent="0">
              <a:buNone/>
            </a:pPr>
            <a:r>
              <a:rPr lang="en-US" sz="1800" b="0" dirty="0">
                <a:solidFill>
                  <a:srgbClr val="1F2328"/>
                </a:solidFill>
                <a:effectLst/>
                <a:highlight>
                  <a:srgbClr val="FFFFFF"/>
                </a:highlight>
                <a:latin typeface="Consolas" panose="020B0609020204030204" pitchFamily="49" charset="0"/>
              </a:rPr>
              <a:t>  </a:t>
            </a:r>
            <a:r>
              <a:rPr lang="en-US" sz="1800" b="0" dirty="0">
                <a:solidFill>
                  <a:srgbClr val="CF222E"/>
                </a:solidFill>
                <a:effectLst/>
                <a:highlight>
                  <a:srgbClr val="FFFFFF"/>
                </a:highlight>
                <a:latin typeface="Consolas" panose="020B0609020204030204" pitchFamily="49" charset="0"/>
              </a:rPr>
              <a:t>await</a:t>
            </a:r>
            <a:r>
              <a:rPr lang="en-US" sz="1800" b="0" dirty="0">
                <a:solidFill>
                  <a:srgbClr val="1F2328"/>
                </a:solidFill>
                <a:effectLst/>
                <a:highlight>
                  <a:srgbClr val="FFFFFF"/>
                </a:highlight>
                <a:latin typeface="Consolas" panose="020B0609020204030204" pitchFamily="49" charset="0"/>
              </a:rPr>
              <a:t> </a:t>
            </a:r>
            <a:r>
              <a:rPr lang="en-US" sz="1800" b="0" dirty="0" err="1">
                <a:solidFill>
                  <a:srgbClr val="1F2328"/>
                </a:solidFill>
                <a:effectLst/>
                <a:highlight>
                  <a:srgbClr val="FFFFFF"/>
                </a:highlight>
                <a:latin typeface="Consolas" panose="020B0609020204030204" pitchFamily="49" charset="0"/>
              </a:rPr>
              <a:t>ctx.</a:t>
            </a:r>
            <a:r>
              <a:rPr lang="en-US" sz="1800" b="0" dirty="0" err="1">
                <a:solidFill>
                  <a:srgbClr val="8250DF"/>
                </a:solidFill>
                <a:effectLst/>
                <a:highlight>
                  <a:srgbClr val="FFFFFF"/>
                </a:highlight>
                <a:latin typeface="Consolas" panose="020B0609020204030204" pitchFamily="49" charset="0"/>
              </a:rPr>
              <a:t>client</a:t>
            </a:r>
            <a:r>
              <a:rPr lang="en-US" sz="1800" b="0" dirty="0">
                <a:solidFill>
                  <a:srgbClr val="1F2328"/>
                </a:solidFill>
                <a:effectLst/>
                <a:highlight>
                  <a:srgbClr val="FFFFFF"/>
                </a:highlight>
                <a:latin typeface="Consolas" panose="020B0609020204030204" pitchFamily="49" charset="0"/>
              </a:rPr>
              <a:t>&lt;</a:t>
            </a:r>
            <a:r>
              <a:rPr lang="en-US" sz="1800" b="0" dirty="0" err="1">
                <a:solidFill>
                  <a:srgbClr val="953800"/>
                </a:solidFill>
                <a:effectLst/>
                <a:highlight>
                  <a:srgbClr val="FFFFFF"/>
                </a:highlight>
                <a:latin typeface="Consolas" panose="020B0609020204030204" pitchFamily="49" charset="0"/>
              </a:rPr>
              <a:t>OrderItem</a:t>
            </a:r>
            <a:r>
              <a:rPr lang="en-US" sz="1800" b="0" dirty="0">
                <a:solidFill>
                  <a:srgbClr val="1F2328"/>
                </a:solidFill>
                <a:effectLst/>
                <a:highlight>
                  <a:srgbClr val="FFFFFF"/>
                </a:highlight>
                <a:latin typeface="Consolas" panose="020B0609020204030204" pitchFamily="49" charset="0"/>
              </a:rPr>
              <a:t>&gt;(</a:t>
            </a:r>
            <a:r>
              <a:rPr lang="en-US" sz="1800" b="0" dirty="0">
                <a:solidFill>
                  <a:srgbClr val="0A3069"/>
                </a:solidFill>
                <a:effectLst/>
                <a:highlight>
                  <a:srgbClr val="FFFFFF"/>
                </a:highlight>
                <a:latin typeface="Consolas" panose="020B0609020204030204" pitchFamily="49" charset="0"/>
              </a:rPr>
              <a:t>'</a:t>
            </a:r>
            <a:r>
              <a:rPr lang="en-US" sz="1800" b="0" dirty="0" err="1">
                <a:solidFill>
                  <a:srgbClr val="0A3069"/>
                </a:solidFill>
                <a:effectLst/>
                <a:highlight>
                  <a:srgbClr val="FFFFFF"/>
                </a:highlight>
                <a:latin typeface="Consolas" panose="020B0609020204030204" pitchFamily="49" charset="0"/>
              </a:rPr>
              <a:t>order_items</a:t>
            </a:r>
            <a:r>
              <a:rPr lang="en-US" sz="1800" b="0" dirty="0">
                <a:solidFill>
                  <a:srgbClr val="0A3069"/>
                </a:solidFill>
                <a:effectLst/>
                <a:highlight>
                  <a:srgbClr val="FFFFFF"/>
                </a:highlight>
                <a:latin typeface="Consolas" panose="020B0609020204030204" pitchFamily="49" charset="0"/>
              </a:rPr>
              <a:t>'</a:t>
            </a:r>
            <a:r>
              <a:rPr lang="en-US" sz="1800" b="0" dirty="0">
                <a:solidFill>
                  <a:srgbClr val="1F2328"/>
                </a:solidFill>
                <a:effectLst/>
                <a:highlight>
                  <a:srgbClr val="FFFFFF"/>
                </a:highlight>
                <a:latin typeface="Consolas" panose="020B0609020204030204" pitchFamily="49" charset="0"/>
              </a:rPr>
              <a:t>).</a:t>
            </a:r>
            <a:r>
              <a:rPr lang="en-US" sz="1800" b="0" dirty="0">
                <a:solidFill>
                  <a:srgbClr val="8250DF"/>
                </a:solidFill>
                <a:effectLst/>
                <a:highlight>
                  <a:srgbClr val="FFFFFF"/>
                </a:highlight>
                <a:latin typeface="Consolas" panose="020B0609020204030204" pitchFamily="49" charset="0"/>
              </a:rPr>
              <a:t>insert</a:t>
            </a:r>
            <a:r>
              <a:rPr lang="en-US" sz="1800" b="0" dirty="0">
                <a:solidFill>
                  <a:srgbClr val="1F2328"/>
                </a:solidFill>
                <a:effectLst/>
                <a:highlight>
                  <a:srgbClr val="FFFFFF"/>
                </a:highlight>
                <a:latin typeface="Consolas" panose="020B0609020204030204" pitchFamily="49" charset="0"/>
              </a:rPr>
              <a:t>(items);</a:t>
            </a:r>
          </a:p>
          <a:p>
            <a:pPr marL="0" indent="0">
              <a:buNone/>
            </a:pPr>
            <a:endParaRPr lang="en-US" sz="1800" dirty="0">
              <a:solidFill>
                <a:srgbClr val="1F2328"/>
              </a:solidFill>
              <a:highlight>
                <a:srgbClr val="FFFFFF"/>
              </a:highlight>
              <a:latin typeface="Consolas" panose="020B0609020204030204" pitchFamily="49" charset="0"/>
            </a:endParaRPr>
          </a:p>
          <a:p>
            <a:pPr marL="0" indent="0">
              <a:buNone/>
            </a:pPr>
            <a:r>
              <a:rPr lang="en-US" sz="1800" b="0" dirty="0">
                <a:solidFill>
                  <a:srgbClr val="1F2328"/>
                </a:solidFill>
                <a:effectLst/>
                <a:highlight>
                  <a:srgbClr val="FFFFFF"/>
                </a:highlight>
                <a:latin typeface="Consolas" panose="020B0609020204030204" pitchFamily="49" charset="0"/>
              </a:rPr>
              <a:t>  </a:t>
            </a:r>
            <a:r>
              <a:rPr lang="en-US" sz="1800" b="0" dirty="0">
                <a:solidFill>
                  <a:srgbClr val="CF222E"/>
                </a:solidFill>
                <a:effectLst/>
                <a:highlight>
                  <a:srgbClr val="FFFFFF"/>
                </a:highlight>
                <a:latin typeface="Consolas" panose="020B0609020204030204" pitchFamily="49" charset="0"/>
              </a:rPr>
              <a:t>return</a:t>
            </a:r>
            <a:r>
              <a:rPr lang="en-US" sz="1800" b="0" dirty="0">
                <a:solidFill>
                  <a:srgbClr val="1F2328"/>
                </a:solidFill>
                <a:effectLst/>
                <a:highlight>
                  <a:srgbClr val="FFFFFF"/>
                </a:highlight>
                <a:latin typeface="Consolas" panose="020B0609020204030204" pitchFamily="49" charset="0"/>
              </a:rPr>
              <a:t> </a:t>
            </a:r>
            <a:r>
              <a:rPr lang="en-US" sz="1800" b="0" dirty="0" err="1">
                <a:solidFill>
                  <a:srgbClr val="1F2328"/>
                </a:solidFill>
                <a:effectLst/>
                <a:highlight>
                  <a:srgbClr val="FFFFFF"/>
                </a:highlight>
                <a:latin typeface="Consolas" panose="020B0609020204030204" pitchFamily="49" charset="0"/>
              </a:rPr>
              <a:t>order_id</a:t>
            </a:r>
            <a:r>
              <a:rPr lang="en-US" sz="1800" b="0" dirty="0">
                <a:solidFill>
                  <a:srgbClr val="1F2328"/>
                </a:solidFill>
                <a:effectLst/>
                <a:highlight>
                  <a:srgbClr val="FFFFFF"/>
                </a:highlight>
                <a:latin typeface="Consolas" panose="020B0609020204030204" pitchFamily="49" charset="0"/>
              </a:rPr>
              <a:t>;</a:t>
            </a:r>
          </a:p>
          <a:p>
            <a:pPr marL="0" indent="0">
              <a:buNone/>
            </a:pPr>
            <a:r>
              <a:rPr lang="en-US" sz="1800" b="0" dirty="0">
                <a:solidFill>
                  <a:srgbClr val="1F2328"/>
                </a:solidFill>
                <a:effectLst/>
                <a:highlight>
                  <a:srgbClr val="FFFFFF"/>
                </a:highlight>
                <a:latin typeface="Consolas" panose="020B0609020204030204" pitchFamily="49" charset="0"/>
              </a:rPr>
              <a:t>}</a:t>
            </a:r>
          </a:p>
        </p:txBody>
      </p:sp>
      <p:sp>
        <p:nvSpPr>
          <p:cNvPr id="2" name="Rectangle 1">
            <a:extLst>
              <a:ext uri="{FF2B5EF4-FFF2-40B4-BE49-F238E27FC236}">
                <a16:creationId xmlns:a16="http://schemas.microsoft.com/office/drawing/2014/main" id="{EE3EAAE6-C78A-5950-4E4F-C1AF48CC424B}"/>
              </a:ext>
            </a:extLst>
          </p:cNvPr>
          <p:cNvSpPr/>
          <p:nvPr/>
        </p:nvSpPr>
        <p:spPr>
          <a:xfrm>
            <a:off x="838201" y="306388"/>
            <a:ext cx="1875970" cy="324984"/>
          </a:xfrm>
          <a:custGeom>
            <a:avLst/>
            <a:gdLst>
              <a:gd name="connsiteX0" fmla="*/ 0 w 1875970"/>
              <a:gd name="connsiteY0" fmla="*/ 0 h 324984"/>
              <a:gd name="connsiteX1" fmla="*/ 606564 w 1875970"/>
              <a:gd name="connsiteY1" fmla="*/ 0 h 324984"/>
              <a:gd name="connsiteX2" fmla="*/ 1231887 w 1875970"/>
              <a:gd name="connsiteY2" fmla="*/ 0 h 324984"/>
              <a:gd name="connsiteX3" fmla="*/ 1875970 w 1875970"/>
              <a:gd name="connsiteY3" fmla="*/ 0 h 324984"/>
              <a:gd name="connsiteX4" fmla="*/ 1875970 w 1875970"/>
              <a:gd name="connsiteY4" fmla="*/ 324984 h 324984"/>
              <a:gd name="connsiteX5" fmla="*/ 1231887 w 1875970"/>
              <a:gd name="connsiteY5" fmla="*/ 324984 h 324984"/>
              <a:gd name="connsiteX6" fmla="*/ 625323 w 1875970"/>
              <a:gd name="connsiteY6" fmla="*/ 324984 h 324984"/>
              <a:gd name="connsiteX7" fmla="*/ 0 w 1875970"/>
              <a:gd name="connsiteY7" fmla="*/ 324984 h 324984"/>
              <a:gd name="connsiteX8" fmla="*/ 0 w 1875970"/>
              <a:gd name="connsiteY8" fmla="*/ 0 h 324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5970" h="324984" extrusionOk="0">
                <a:moveTo>
                  <a:pt x="0" y="0"/>
                </a:moveTo>
                <a:cubicBezTo>
                  <a:pt x="164663" y="-8684"/>
                  <a:pt x="468250" y="13911"/>
                  <a:pt x="606564" y="0"/>
                </a:cubicBezTo>
                <a:cubicBezTo>
                  <a:pt x="744878" y="-13911"/>
                  <a:pt x="1036900" y="18421"/>
                  <a:pt x="1231887" y="0"/>
                </a:cubicBezTo>
                <a:cubicBezTo>
                  <a:pt x="1426874" y="-18421"/>
                  <a:pt x="1589347" y="18624"/>
                  <a:pt x="1875970" y="0"/>
                </a:cubicBezTo>
                <a:cubicBezTo>
                  <a:pt x="1863903" y="87051"/>
                  <a:pt x="1865145" y="237502"/>
                  <a:pt x="1875970" y="324984"/>
                </a:cubicBezTo>
                <a:cubicBezTo>
                  <a:pt x="1586721" y="353935"/>
                  <a:pt x="1534206" y="332498"/>
                  <a:pt x="1231887" y="324984"/>
                </a:cubicBezTo>
                <a:cubicBezTo>
                  <a:pt x="929568" y="317470"/>
                  <a:pt x="830120" y="340352"/>
                  <a:pt x="625323" y="324984"/>
                </a:cubicBezTo>
                <a:cubicBezTo>
                  <a:pt x="420526" y="309616"/>
                  <a:pt x="199492" y="317874"/>
                  <a:pt x="0" y="324984"/>
                </a:cubicBezTo>
                <a:cubicBezTo>
                  <a:pt x="-9934" y="224474"/>
                  <a:pt x="-15088" y="72026"/>
                  <a:pt x="0" y="0"/>
                </a:cubicBezTo>
                <a:close/>
              </a:path>
            </a:pathLst>
          </a:custGeom>
          <a:noFill/>
          <a:ln w="57150">
            <a:solidFill>
              <a:srgbClr val="73B7F2"/>
            </a:solidFill>
            <a:extLst>
              <a:ext uri="{C807C97D-BFC1-408E-A445-0C87EB9F89A2}">
                <ask:lineSketchStyleProps xmlns:ask="http://schemas.microsoft.com/office/drawing/2018/sketchyshapes" sd="572959771">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3FD2B1F0-2959-519E-9F96-D35A0D295260}"/>
              </a:ext>
            </a:extLst>
          </p:cNvPr>
          <p:cNvSpPr/>
          <p:nvPr/>
        </p:nvSpPr>
        <p:spPr>
          <a:xfrm>
            <a:off x="1748971" y="935723"/>
            <a:ext cx="3106058" cy="319865"/>
          </a:xfrm>
          <a:custGeom>
            <a:avLst/>
            <a:gdLst>
              <a:gd name="connsiteX0" fmla="*/ 0 w 3106058"/>
              <a:gd name="connsiteY0" fmla="*/ 0 h 319865"/>
              <a:gd name="connsiteX1" fmla="*/ 559090 w 3106058"/>
              <a:gd name="connsiteY1" fmla="*/ 0 h 319865"/>
              <a:gd name="connsiteX2" fmla="*/ 1118181 w 3106058"/>
              <a:gd name="connsiteY2" fmla="*/ 0 h 319865"/>
              <a:gd name="connsiteX3" fmla="*/ 1739392 w 3106058"/>
              <a:gd name="connsiteY3" fmla="*/ 0 h 319865"/>
              <a:gd name="connsiteX4" fmla="*/ 2298483 w 3106058"/>
              <a:gd name="connsiteY4" fmla="*/ 0 h 319865"/>
              <a:gd name="connsiteX5" fmla="*/ 3106058 w 3106058"/>
              <a:gd name="connsiteY5" fmla="*/ 0 h 319865"/>
              <a:gd name="connsiteX6" fmla="*/ 3106058 w 3106058"/>
              <a:gd name="connsiteY6" fmla="*/ 319865 h 319865"/>
              <a:gd name="connsiteX7" fmla="*/ 2453786 w 3106058"/>
              <a:gd name="connsiteY7" fmla="*/ 319865 h 319865"/>
              <a:gd name="connsiteX8" fmla="*/ 1863635 w 3106058"/>
              <a:gd name="connsiteY8" fmla="*/ 319865 h 319865"/>
              <a:gd name="connsiteX9" fmla="*/ 1180302 w 3106058"/>
              <a:gd name="connsiteY9" fmla="*/ 319865 h 319865"/>
              <a:gd name="connsiteX10" fmla="*/ 590151 w 3106058"/>
              <a:gd name="connsiteY10" fmla="*/ 319865 h 319865"/>
              <a:gd name="connsiteX11" fmla="*/ 0 w 3106058"/>
              <a:gd name="connsiteY11" fmla="*/ 319865 h 319865"/>
              <a:gd name="connsiteX12" fmla="*/ 0 w 3106058"/>
              <a:gd name="connsiteY12" fmla="*/ 0 h 319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06058" h="319865" extrusionOk="0">
                <a:moveTo>
                  <a:pt x="0" y="0"/>
                </a:moveTo>
                <a:cubicBezTo>
                  <a:pt x="225823" y="16590"/>
                  <a:pt x="292335" y="24589"/>
                  <a:pt x="559090" y="0"/>
                </a:cubicBezTo>
                <a:cubicBezTo>
                  <a:pt x="825845" y="-24589"/>
                  <a:pt x="845902" y="-16452"/>
                  <a:pt x="1118181" y="0"/>
                </a:cubicBezTo>
                <a:cubicBezTo>
                  <a:pt x="1390460" y="16452"/>
                  <a:pt x="1608828" y="-5966"/>
                  <a:pt x="1739392" y="0"/>
                </a:cubicBezTo>
                <a:cubicBezTo>
                  <a:pt x="1869956" y="5966"/>
                  <a:pt x="2058027" y="20525"/>
                  <a:pt x="2298483" y="0"/>
                </a:cubicBezTo>
                <a:cubicBezTo>
                  <a:pt x="2538939" y="-20525"/>
                  <a:pt x="2761569" y="5540"/>
                  <a:pt x="3106058" y="0"/>
                </a:cubicBezTo>
                <a:cubicBezTo>
                  <a:pt x="3103803" y="100880"/>
                  <a:pt x="3121238" y="179428"/>
                  <a:pt x="3106058" y="319865"/>
                </a:cubicBezTo>
                <a:cubicBezTo>
                  <a:pt x="2929975" y="305811"/>
                  <a:pt x="2645799" y="306762"/>
                  <a:pt x="2453786" y="319865"/>
                </a:cubicBezTo>
                <a:cubicBezTo>
                  <a:pt x="2261773" y="332968"/>
                  <a:pt x="1988262" y="298784"/>
                  <a:pt x="1863635" y="319865"/>
                </a:cubicBezTo>
                <a:cubicBezTo>
                  <a:pt x="1739008" y="340946"/>
                  <a:pt x="1482734" y="294918"/>
                  <a:pt x="1180302" y="319865"/>
                </a:cubicBezTo>
                <a:cubicBezTo>
                  <a:pt x="877870" y="344812"/>
                  <a:pt x="765564" y="292482"/>
                  <a:pt x="590151" y="319865"/>
                </a:cubicBezTo>
                <a:cubicBezTo>
                  <a:pt x="414738" y="347248"/>
                  <a:pt x="251811" y="302256"/>
                  <a:pt x="0" y="319865"/>
                </a:cubicBezTo>
                <a:cubicBezTo>
                  <a:pt x="-13450" y="169139"/>
                  <a:pt x="-8377" y="78427"/>
                  <a:pt x="0" y="0"/>
                </a:cubicBezTo>
                <a:close/>
              </a:path>
            </a:pathLst>
          </a:custGeom>
          <a:noFill/>
          <a:ln w="57150">
            <a:solidFill>
              <a:srgbClr val="73B7F2"/>
            </a:solidFill>
            <a:extLst>
              <a:ext uri="{C807C97D-BFC1-408E-A445-0C87EB9F89A2}">
                <ask:lineSketchStyleProps xmlns:ask="http://schemas.microsoft.com/office/drawing/2018/sketchyshapes" sd="2834660062">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0E46A1F-85BA-8BC2-313D-3692B1FCC4A9}"/>
              </a:ext>
            </a:extLst>
          </p:cNvPr>
          <p:cNvSpPr/>
          <p:nvPr/>
        </p:nvSpPr>
        <p:spPr>
          <a:xfrm>
            <a:off x="2989941" y="1559939"/>
            <a:ext cx="5624287" cy="1110690"/>
          </a:xfrm>
          <a:custGeom>
            <a:avLst/>
            <a:gdLst>
              <a:gd name="connsiteX0" fmla="*/ 0 w 5624287"/>
              <a:gd name="connsiteY0" fmla="*/ 0 h 1110690"/>
              <a:gd name="connsiteX1" fmla="*/ 512435 w 5624287"/>
              <a:gd name="connsiteY1" fmla="*/ 0 h 1110690"/>
              <a:gd name="connsiteX2" fmla="*/ 1024870 w 5624287"/>
              <a:gd name="connsiteY2" fmla="*/ 0 h 1110690"/>
              <a:gd name="connsiteX3" fmla="*/ 1649791 w 5624287"/>
              <a:gd name="connsiteY3" fmla="*/ 0 h 1110690"/>
              <a:gd name="connsiteX4" fmla="*/ 2162226 w 5624287"/>
              <a:gd name="connsiteY4" fmla="*/ 0 h 1110690"/>
              <a:gd name="connsiteX5" fmla="*/ 2787147 w 5624287"/>
              <a:gd name="connsiteY5" fmla="*/ 0 h 1110690"/>
              <a:gd name="connsiteX6" fmla="*/ 3355825 w 5624287"/>
              <a:gd name="connsiteY6" fmla="*/ 0 h 1110690"/>
              <a:gd name="connsiteX7" fmla="*/ 3812017 w 5624287"/>
              <a:gd name="connsiteY7" fmla="*/ 0 h 1110690"/>
              <a:gd name="connsiteX8" fmla="*/ 4493180 w 5624287"/>
              <a:gd name="connsiteY8" fmla="*/ 0 h 1110690"/>
              <a:gd name="connsiteX9" fmla="*/ 4949373 w 5624287"/>
              <a:gd name="connsiteY9" fmla="*/ 0 h 1110690"/>
              <a:gd name="connsiteX10" fmla="*/ 5624287 w 5624287"/>
              <a:gd name="connsiteY10" fmla="*/ 0 h 1110690"/>
              <a:gd name="connsiteX11" fmla="*/ 5624287 w 5624287"/>
              <a:gd name="connsiteY11" fmla="*/ 522024 h 1110690"/>
              <a:gd name="connsiteX12" fmla="*/ 5624287 w 5624287"/>
              <a:gd name="connsiteY12" fmla="*/ 1110690 h 1110690"/>
              <a:gd name="connsiteX13" fmla="*/ 4999366 w 5624287"/>
              <a:gd name="connsiteY13" fmla="*/ 1110690 h 1110690"/>
              <a:gd name="connsiteX14" fmla="*/ 4543174 w 5624287"/>
              <a:gd name="connsiteY14" fmla="*/ 1110690 h 1110690"/>
              <a:gd name="connsiteX15" fmla="*/ 4086982 w 5624287"/>
              <a:gd name="connsiteY15" fmla="*/ 1110690 h 1110690"/>
              <a:gd name="connsiteX16" fmla="*/ 3630790 w 5624287"/>
              <a:gd name="connsiteY16" fmla="*/ 1110690 h 1110690"/>
              <a:gd name="connsiteX17" fmla="*/ 3118355 w 5624287"/>
              <a:gd name="connsiteY17" fmla="*/ 1110690 h 1110690"/>
              <a:gd name="connsiteX18" fmla="*/ 2662163 w 5624287"/>
              <a:gd name="connsiteY18" fmla="*/ 1110690 h 1110690"/>
              <a:gd name="connsiteX19" fmla="*/ 2205970 w 5624287"/>
              <a:gd name="connsiteY19" fmla="*/ 1110690 h 1110690"/>
              <a:gd name="connsiteX20" fmla="*/ 1524807 w 5624287"/>
              <a:gd name="connsiteY20" fmla="*/ 1110690 h 1110690"/>
              <a:gd name="connsiteX21" fmla="*/ 1068615 w 5624287"/>
              <a:gd name="connsiteY21" fmla="*/ 1110690 h 1110690"/>
              <a:gd name="connsiteX22" fmla="*/ 0 w 5624287"/>
              <a:gd name="connsiteY22" fmla="*/ 1110690 h 1110690"/>
              <a:gd name="connsiteX23" fmla="*/ 0 w 5624287"/>
              <a:gd name="connsiteY23" fmla="*/ 566452 h 1110690"/>
              <a:gd name="connsiteX24" fmla="*/ 0 w 5624287"/>
              <a:gd name="connsiteY24" fmla="*/ 0 h 1110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624287" h="1110690" extrusionOk="0">
                <a:moveTo>
                  <a:pt x="0" y="0"/>
                </a:moveTo>
                <a:cubicBezTo>
                  <a:pt x="250925" y="-16158"/>
                  <a:pt x="335913" y="18479"/>
                  <a:pt x="512435" y="0"/>
                </a:cubicBezTo>
                <a:cubicBezTo>
                  <a:pt x="688957" y="-18479"/>
                  <a:pt x="786419" y="7707"/>
                  <a:pt x="1024870" y="0"/>
                </a:cubicBezTo>
                <a:cubicBezTo>
                  <a:pt x="1263321" y="-7707"/>
                  <a:pt x="1411868" y="641"/>
                  <a:pt x="1649791" y="0"/>
                </a:cubicBezTo>
                <a:cubicBezTo>
                  <a:pt x="1887714" y="-641"/>
                  <a:pt x="1937662" y="7340"/>
                  <a:pt x="2162226" y="0"/>
                </a:cubicBezTo>
                <a:cubicBezTo>
                  <a:pt x="2386791" y="-7340"/>
                  <a:pt x="2593666" y="-15983"/>
                  <a:pt x="2787147" y="0"/>
                </a:cubicBezTo>
                <a:cubicBezTo>
                  <a:pt x="2980628" y="15983"/>
                  <a:pt x="3183832" y="-13440"/>
                  <a:pt x="3355825" y="0"/>
                </a:cubicBezTo>
                <a:cubicBezTo>
                  <a:pt x="3527818" y="13440"/>
                  <a:pt x="3680777" y="-15583"/>
                  <a:pt x="3812017" y="0"/>
                </a:cubicBezTo>
                <a:cubicBezTo>
                  <a:pt x="3943257" y="15583"/>
                  <a:pt x="4334076" y="-30506"/>
                  <a:pt x="4493180" y="0"/>
                </a:cubicBezTo>
                <a:cubicBezTo>
                  <a:pt x="4652284" y="30506"/>
                  <a:pt x="4806222" y="802"/>
                  <a:pt x="4949373" y="0"/>
                </a:cubicBezTo>
                <a:cubicBezTo>
                  <a:pt x="5092524" y="-802"/>
                  <a:pt x="5299556" y="27441"/>
                  <a:pt x="5624287" y="0"/>
                </a:cubicBezTo>
                <a:cubicBezTo>
                  <a:pt x="5616973" y="163771"/>
                  <a:pt x="5638774" y="313479"/>
                  <a:pt x="5624287" y="522024"/>
                </a:cubicBezTo>
                <a:cubicBezTo>
                  <a:pt x="5609800" y="730569"/>
                  <a:pt x="5606184" y="821529"/>
                  <a:pt x="5624287" y="1110690"/>
                </a:cubicBezTo>
                <a:cubicBezTo>
                  <a:pt x="5320938" y="1096916"/>
                  <a:pt x="5190080" y="1106527"/>
                  <a:pt x="4999366" y="1110690"/>
                </a:cubicBezTo>
                <a:cubicBezTo>
                  <a:pt x="4808652" y="1114853"/>
                  <a:pt x="4674545" y="1130664"/>
                  <a:pt x="4543174" y="1110690"/>
                </a:cubicBezTo>
                <a:cubicBezTo>
                  <a:pt x="4411803" y="1090716"/>
                  <a:pt x="4190919" y="1132346"/>
                  <a:pt x="4086982" y="1110690"/>
                </a:cubicBezTo>
                <a:cubicBezTo>
                  <a:pt x="3983045" y="1089034"/>
                  <a:pt x="3761468" y="1098753"/>
                  <a:pt x="3630790" y="1110690"/>
                </a:cubicBezTo>
                <a:cubicBezTo>
                  <a:pt x="3500112" y="1122627"/>
                  <a:pt x="3340064" y="1103497"/>
                  <a:pt x="3118355" y="1110690"/>
                </a:cubicBezTo>
                <a:cubicBezTo>
                  <a:pt x="2896647" y="1117883"/>
                  <a:pt x="2842707" y="1098305"/>
                  <a:pt x="2662163" y="1110690"/>
                </a:cubicBezTo>
                <a:cubicBezTo>
                  <a:pt x="2481619" y="1123075"/>
                  <a:pt x="2418233" y="1096673"/>
                  <a:pt x="2205970" y="1110690"/>
                </a:cubicBezTo>
                <a:cubicBezTo>
                  <a:pt x="1993707" y="1124707"/>
                  <a:pt x="1860111" y="1116247"/>
                  <a:pt x="1524807" y="1110690"/>
                </a:cubicBezTo>
                <a:cubicBezTo>
                  <a:pt x="1189503" y="1105133"/>
                  <a:pt x="1260519" y="1131882"/>
                  <a:pt x="1068615" y="1110690"/>
                </a:cubicBezTo>
                <a:cubicBezTo>
                  <a:pt x="876711" y="1089498"/>
                  <a:pt x="224674" y="1129277"/>
                  <a:pt x="0" y="1110690"/>
                </a:cubicBezTo>
                <a:cubicBezTo>
                  <a:pt x="17581" y="887021"/>
                  <a:pt x="-65" y="707821"/>
                  <a:pt x="0" y="566452"/>
                </a:cubicBezTo>
                <a:cubicBezTo>
                  <a:pt x="65" y="425083"/>
                  <a:pt x="20684" y="275495"/>
                  <a:pt x="0" y="0"/>
                </a:cubicBezTo>
                <a:close/>
              </a:path>
            </a:pathLst>
          </a:custGeom>
          <a:noFill/>
          <a:ln w="57150">
            <a:solidFill>
              <a:srgbClr val="73B7F2"/>
            </a:solidFill>
            <a:extLst>
              <a:ext uri="{C807C97D-BFC1-408E-A445-0C87EB9F89A2}">
                <ask:lineSketchStyleProps xmlns:ask="http://schemas.microsoft.com/office/drawing/2018/sketchyshapes" sd="2834660062">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01809F8-438C-4993-BA01-9FFA313F4B3A}"/>
              </a:ext>
            </a:extLst>
          </p:cNvPr>
          <p:cNvSpPr/>
          <p:nvPr/>
        </p:nvSpPr>
        <p:spPr>
          <a:xfrm>
            <a:off x="1081313" y="4055775"/>
            <a:ext cx="7373258" cy="319865"/>
          </a:xfrm>
          <a:custGeom>
            <a:avLst/>
            <a:gdLst>
              <a:gd name="connsiteX0" fmla="*/ 0 w 7373258"/>
              <a:gd name="connsiteY0" fmla="*/ 0 h 319865"/>
              <a:gd name="connsiteX1" fmla="*/ 522831 w 7373258"/>
              <a:gd name="connsiteY1" fmla="*/ 0 h 319865"/>
              <a:gd name="connsiteX2" fmla="*/ 1045662 w 7373258"/>
              <a:gd name="connsiteY2" fmla="*/ 0 h 319865"/>
              <a:gd name="connsiteX3" fmla="*/ 1715958 w 7373258"/>
              <a:gd name="connsiteY3" fmla="*/ 0 h 319865"/>
              <a:gd name="connsiteX4" fmla="*/ 2238789 w 7373258"/>
              <a:gd name="connsiteY4" fmla="*/ 0 h 319865"/>
              <a:gd name="connsiteX5" fmla="*/ 2909085 w 7373258"/>
              <a:gd name="connsiteY5" fmla="*/ 0 h 319865"/>
              <a:gd name="connsiteX6" fmla="*/ 3505649 w 7373258"/>
              <a:gd name="connsiteY6" fmla="*/ 0 h 319865"/>
              <a:gd name="connsiteX7" fmla="*/ 3954747 w 7373258"/>
              <a:gd name="connsiteY7" fmla="*/ 0 h 319865"/>
              <a:gd name="connsiteX8" fmla="*/ 4698776 w 7373258"/>
              <a:gd name="connsiteY8" fmla="*/ 0 h 319865"/>
              <a:gd name="connsiteX9" fmla="*/ 5147875 w 7373258"/>
              <a:gd name="connsiteY9" fmla="*/ 0 h 319865"/>
              <a:gd name="connsiteX10" fmla="*/ 5818171 w 7373258"/>
              <a:gd name="connsiteY10" fmla="*/ 0 h 319865"/>
              <a:gd name="connsiteX11" fmla="*/ 6267269 w 7373258"/>
              <a:gd name="connsiteY11" fmla="*/ 0 h 319865"/>
              <a:gd name="connsiteX12" fmla="*/ 7373258 w 7373258"/>
              <a:gd name="connsiteY12" fmla="*/ 0 h 319865"/>
              <a:gd name="connsiteX13" fmla="*/ 7373258 w 7373258"/>
              <a:gd name="connsiteY13" fmla="*/ 319865 h 319865"/>
              <a:gd name="connsiteX14" fmla="*/ 6776694 w 7373258"/>
              <a:gd name="connsiteY14" fmla="*/ 319865 h 319865"/>
              <a:gd name="connsiteX15" fmla="*/ 6327596 w 7373258"/>
              <a:gd name="connsiteY15" fmla="*/ 319865 h 319865"/>
              <a:gd name="connsiteX16" fmla="*/ 5878498 w 7373258"/>
              <a:gd name="connsiteY16" fmla="*/ 319865 h 319865"/>
              <a:gd name="connsiteX17" fmla="*/ 5355666 w 7373258"/>
              <a:gd name="connsiteY17" fmla="*/ 319865 h 319865"/>
              <a:gd name="connsiteX18" fmla="*/ 4906568 w 7373258"/>
              <a:gd name="connsiteY18" fmla="*/ 319865 h 319865"/>
              <a:gd name="connsiteX19" fmla="*/ 4457470 w 7373258"/>
              <a:gd name="connsiteY19" fmla="*/ 319865 h 319865"/>
              <a:gd name="connsiteX20" fmla="*/ 3713441 w 7373258"/>
              <a:gd name="connsiteY20" fmla="*/ 319865 h 319865"/>
              <a:gd name="connsiteX21" fmla="*/ 3264342 w 7373258"/>
              <a:gd name="connsiteY21" fmla="*/ 319865 h 319865"/>
              <a:gd name="connsiteX22" fmla="*/ 2446581 w 7373258"/>
              <a:gd name="connsiteY22" fmla="*/ 319865 h 319865"/>
              <a:gd name="connsiteX23" fmla="*/ 1850017 w 7373258"/>
              <a:gd name="connsiteY23" fmla="*/ 319865 h 319865"/>
              <a:gd name="connsiteX24" fmla="*/ 1032256 w 7373258"/>
              <a:gd name="connsiteY24" fmla="*/ 319865 h 319865"/>
              <a:gd name="connsiteX25" fmla="*/ 0 w 7373258"/>
              <a:gd name="connsiteY25" fmla="*/ 319865 h 319865"/>
              <a:gd name="connsiteX26" fmla="*/ 0 w 7373258"/>
              <a:gd name="connsiteY26" fmla="*/ 0 h 319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373258" h="319865" extrusionOk="0">
                <a:moveTo>
                  <a:pt x="0" y="0"/>
                </a:moveTo>
                <a:cubicBezTo>
                  <a:pt x="139952" y="-9835"/>
                  <a:pt x="354534" y="-19537"/>
                  <a:pt x="522831" y="0"/>
                </a:cubicBezTo>
                <a:cubicBezTo>
                  <a:pt x="691128" y="19537"/>
                  <a:pt x="796701" y="15917"/>
                  <a:pt x="1045662" y="0"/>
                </a:cubicBezTo>
                <a:cubicBezTo>
                  <a:pt x="1294623" y="-15917"/>
                  <a:pt x="1541710" y="13206"/>
                  <a:pt x="1715958" y="0"/>
                </a:cubicBezTo>
                <a:cubicBezTo>
                  <a:pt x="1890206" y="-13206"/>
                  <a:pt x="2090334" y="19292"/>
                  <a:pt x="2238789" y="0"/>
                </a:cubicBezTo>
                <a:cubicBezTo>
                  <a:pt x="2387244" y="-19292"/>
                  <a:pt x="2759910" y="-22159"/>
                  <a:pt x="2909085" y="0"/>
                </a:cubicBezTo>
                <a:cubicBezTo>
                  <a:pt x="3058260" y="22159"/>
                  <a:pt x="3266683" y="-29398"/>
                  <a:pt x="3505649" y="0"/>
                </a:cubicBezTo>
                <a:cubicBezTo>
                  <a:pt x="3744615" y="29398"/>
                  <a:pt x="3849191" y="19159"/>
                  <a:pt x="3954747" y="0"/>
                </a:cubicBezTo>
                <a:cubicBezTo>
                  <a:pt x="4060303" y="-19159"/>
                  <a:pt x="4348762" y="11763"/>
                  <a:pt x="4698776" y="0"/>
                </a:cubicBezTo>
                <a:cubicBezTo>
                  <a:pt x="5048790" y="-11763"/>
                  <a:pt x="4974893" y="17705"/>
                  <a:pt x="5147875" y="0"/>
                </a:cubicBezTo>
                <a:cubicBezTo>
                  <a:pt x="5320857" y="-17705"/>
                  <a:pt x="5522670" y="33148"/>
                  <a:pt x="5818171" y="0"/>
                </a:cubicBezTo>
                <a:cubicBezTo>
                  <a:pt x="6113672" y="-33148"/>
                  <a:pt x="6087056" y="-5925"/>
                  <a:pt x="6267269" y="0"/>
                </a:cubicBezTo>
                <a:cubicBezTo>
                  <a:pt x="6447482" y="5925"/>
                  <a:pt x="6932686" y="36381"/>
                  <a:pt x="7373258" y="0"/>
                </a:cubicBezTo>
                <a:cubicBezTo>
                  <a:pt x="7370338" y="153606"/>
                  <a:pt x="7377106" y="222220"/>
                  <a:pt x="7373258" y="319865"/>
                </a:cubicBezTo>
                <a:cubicBezTo>
                  <a:pt x="7120515" y="332570"/>
                  <a:pt x="7020335" y="294412"/>
                  <a:pt x="6776694" y="319865"/>
                </a:cubicBezTo>
                <a:cubicBezTo>
                  <a:pt x="6533053" y="345318"/>
                  <a:pt x="6507876" y="330121"/>
                  <a:pt x="6327596" y="319865"/>
                </a:cubicBezTo>
                <a:cubicBezTo>
                  <a:pt x="6147316" y="309609"/>
                  <a:pt x="6052563" y="321974"/>
                  <a:pt x="5878498" y="319865"/>
                </a:cubicBezTo>
                <a:cubicBezTo>
                  <a:pt x="5704433" y="317756"/>
                  <a:pt x="5515713" y="332090"/>
                  <a:pt x="5355666" y="319865"/>
                </a:cubicBezTo>
                <a:cubicBezTo>
                  <a:pt x="5195619" y="307640"/>
                  <a:pt x="5115159" y="327365"/>
                  <a:pt x="4906568" y="319865"/>
                </a:cubicBezTo>
                <a:cubicBezTo>
                  <a:pt x="4697977" y="312365"/>
                  <a:pt x="4549201" y="324762"/>
                  <a:pt x="4457470" y="319865"/>
                </a:cubicBezTo>
                <a:cubicBezTo>
                  <a:pt x="4365739" y="314968"/>
                  <a:pt x="3934388" y="346402"/>
                  <a:pt x="3713441" y="319865"/>
                </a:cubicBezTo>
                <a:cubicBezTo>
                  <a:pt x="3492494" y="293328"/>
                  <a:pt x="3395729" y="336230"/>
                  <a:pt x="3264342" y="319865"/>
                </a:cubicBezTo>
                <a:cubicBezTo>
                  <a:pt x="3132955" y="303500"/>
                  <a:pt x="2624550" y="299025"/>
                  <a:pt x="2446581" y="319865"/>
                </a:cubicBezTo>
                <a:cubicBezTo>
                  <a:pt x="2268612" y="340705"/>
                  <a:pt x="1996435" y="309983"/>
                  <a:pt x="1850017" y="319865"/>
                </a:cubicBezTo>
                <a:cubicBezTo>
                  <a:pt x="1703599" y="329747"/>
                  <a:pt x="1210578" y="315206"/>
                  <a:pt x="1032256" y="319865"/>
                </a:cubicBezTo>
                <a:cubicBezTo>
                  <a:pt x="853934" y="324524"/>
                  <a:pt x="208316" y="268863"/>
                  <a:pt x="0" y="319865"/>
                </a:cubicBezTo>
                <a:cubicBezTo>
                  <a:pt x="306" y="250238"/>
                  <a:pt x="-4691" y="87610"/>
                  <a:pt x="0" y="0"/>
                </a:cubicBezTo>
                <a:close/>
              </a:path>
            </a:pathLst>
          </a:custGeom>
          <a:noFill/>
          <a:ln w="57150">
            <a:solidFill>
              <a:srgbClr val="73B7F2"/>
            </a:solidFill>
            <a:extLst>
              <a:ext uri="{C807C97D-BFC1-408E-A445-0C87EB9F89A2}">
                <ask:lineSketchStyleProps xmlns:ask="http://schemas.microsoft.com/office/drawing/2018/sketchyshapes" sd="2834660062">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761040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heel(1)">
                                      <p:cBhvr>
                                        <p:cTn id="17" dur="1000"/>
                                        <p:tgtEl>
                                          <p:spTgt spid="4"/>
                                        </p:tgtEl>
                                      </p:cBhvr>
                                    </p:animEffect>
                                  </p:childTnLst>
                                </p:cTn>
                              </p:par>
                            </p:childTnLst>
                          </p:cTn>
                        </p:par>
                        <p:par>
                          <p:cTn id="18" fill="hold">
                            <p:stCondLst>
                              <p:cond delay="1000"/>
                            </p:stCondLst>
                            <p:childTnLst>
                              <p:par>
                                <p:cTn id="19" presetID="21" presetClass="entr" presetSubtype="1"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heel(1)">
                                      <p:cBhvr>
                                        <p:cTn id="2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3BD8A81-CC15-8D2B-7FB3-BEE7C2BFE06D}"/>
              </a:ext>
            </a:extLst>
          </p:cNvPr>
          <p:cNvSpPr>
            <a:spLocks noGrp="1"/>
          </p:cNvSpPr>
          <p:nvPr>
            <p:ph idx="1"/>
          </p:nvPr>
        </p:nvSpPr>
        <p:spPr>
          <a:xfrm>
            <a:off x="838200" y="365124"/>
            <a:ext cx="10515600" cy="6245225"/>
          </a:xfrm>
        </p:spPr>
        <p:txBody>
          <a:bodyPr>
            <a:noAutofit/>
          </a:bodyPr>
          <a:lstStyle/>
          <a:p>
            <a:pPr marL="0" indent="0">
              <a:buNone/>
            </a:pPr>
            <a:r>
              <a:rPr lang="en-US" sz="1800" b="0" dirty="0">
                <a:solidFill>
                  <a:srgbClr val="1F2328"/>
                </a:solidFill>
                <a:effectLst/>
                <a:highlight>
                  <a:srgbClr val="FFFFFF"/>
                </a:highlight>
                <a:latin typeface="Consolas" panose="020B0609020204030204" pitchFamily="49" charset="0"/>
              </a:rPr>
              <a:t>@</a:t>
            </a:r>
            <a:r>
              <a:rPr lang="en-US" sz="1800" b="0" dirty="0">
                <a:solidFill>
                  <a:srgbClr val="8250DF"/>
                </a:solidFill>
                <a:effectLst/>
                <a:highlight>
                  <a:srgbClr val="FFFFFF"/>
                </a:highlight>
                <a:latin typeface="Consolas" panose="020B0609020204030204" pitchFamily="49" charset="0"/>
              </a:rPr>
              <a:t>StoredProcedure</a:t>
            </a:r>
            <a:r>
              <a:rPr lang="en-US" sz="1800" b="0" dirty="0">
                <a:solidFill>
                  <a:srgbClr val="1F2328"/>
                </a:solidFill>
                <a:effectLst/>
                <a:highlight>
                  <a:srgbClr val="FFFFFF"/>
                </a:highlight>
                <a:latin typeface="Consolas" panose="020B0609020204030204" pitchFamily="49" charset="0"/>
              </a:rPr>
              <a:t>()</a:t>
            </a:r>
          </a:p>
          <a:p>
            <a:pPr marL="0" indent="0">
              <a:buNone/>
            </a:pPr>
            <a:r>
              <a:rPr lang="en-US" sz="1800" b="0" dirty="0">
                <a:solidFill>
                  <a:srgbClr val="CF222E"/>
                </a:solidFill>
                <a:effectLst/>
                <a:highlight>
                  <a:srgbClr val="FFFFFF"/>
                </a:highlight>
                <a:latin typeface="Consolas" panose="020B0609020204030204" pitchFamily="49" charset="0"/>
              </a:rPr>
              <a:t>static</a:t>
            </a:r>
            <a:r>
              <a:rPr lang="en-US" sz="1800" b="0" dirty="0">
                <a:solidFill>
                  <a:srgbClr val="1F2328"/>
                </a:solidFill>
                <a:effectLst/>
                <a:highlight>
                  <a:srgbClr val="FFFFFF"/>
                </a:highlight>
                <a:latin typeface="Consolas" panose="020B0609020204030204" pitchFamily="49" charset="0"/>
              </a:rPr>
              <a:t> </a:t>
            </a:r>
            <a:r>
              <a:rPr lang="en-US" sz="1800" b="0" dirty="0">
                <a:solidFill>
                  <a:srgbClr val="CF222E"/>
                </a:solidFill>
                <a:effectLst/>
                <a:highlight>
                  <a:srgbClr val="FFFFFF"/>
                </a:highlight>
                <a:latin typeface="Consolas" panose="020B0609020204030204" pitchFamily="49" charset="0"/>
              </a:rPr>
              <a:t>async</a:t>
            </a:r>
            <a:r>
              <a:rPr lang="en-US" sz="1800" b="0" dirty="0">
                <a:solidFill>
                  <a:srgbClr val="1F2328"/>
                </a:solidFill>
                <a:effectLst/>
                <a:highlight>
                  <a:srgbClr val="FFFFFF"/>
                </a:highlight>
                <a:latin typeface="Consolas" panose="020B0609020204030204" pitchFamily="49" charset="0"/>
              </a:rPr>
              <a:t> </a:t>
            </a:r>
            <a:r>
              <a:rPr lang="en-US" sz="1800" b="0" dirty="0" err="1">
                <a:solidFill>
                  <a:srgbClr val="8250DF"/>
                </a:solidFill>
                <a:effectLst/>
                <a:highlight>
                  <a:srgbClr val="FFFFFF"/>
                </a:highlight>
                <a:latin typeface="Consolas" panose="020B0609020204030204" pitchFamily="49" charset="0"/>
              </a:rPr>
              <a:t>createOrder</a:t>
            </a:r>
            <a:r>
              <a:rPr lang="en-US" sz="1800" b="0" dirty="0">
                <a:solidFill>
                  <a:srgbClr val="1F2328"/>
                </a:solidFill>
                <a:effectLst/>
                <a:highlight>
                  <a:srgbClr val="FFFFFF"/>
                </a:highlight>
                <a:latin typeface="Consolas" panose="020B0609020204030204" pitchFamily="49" charset="0"/>
              </a:rPr>
              <a:t>(</a:t>
            </a:r>
            <a:br>
              <a:rPr lang="en-US" sz="1800" b="0" dirty="0">
                <a:solidFill>
                  <a:srgbClr val="1F2328"/>
                </a:solidFill>
                <a:effectLst/>
                <a:highlight>
                  <a:srgbClr val="FFFFFF"/>
                </a:highlight>
                <a:latin typeface="Consolas" panose="020B0609020204030204" pitchFamily="49" charset="0"/>
              </a:rPr>
            </a:br>
            <a:r>
              <a:rPr lang="en-US" sz="1800" b="0" dirty="0">
                <a:solidFill>
                  <a:srgbClr val="1F2328"/>
                </a:solidFill>
                <a:effectLst/>
                <a:highlight>
                  <a:srgbClr val="FFFFFF"/>
                </a:highlight>
                <a:latin typeface="Consolas" panose="020B0609020204030204" pitchFamily="49" charset="0"/>
              </a:rPr>
              <a:t>  </a:t>
            </a:r>
            <a:r>
              <a:rPr lang="en-US" sz="1800" b="0" dirty="0">
                <a:solidFill>
                  <a:srgbClr val="953800"/>
                </a:solidFill>
                <a:effectLst/>
                <a:highlight>
                  <a:srgbClr val="FFFFFF"/>
                </a:highlight>
                <a:latin typeface="Consolas" panose="020B0609020204030204" pitchFamily="49" charset="0"/>
              </a:rPr>
              <a:t>ctx</a:t>
            </a:r>
            <a:r>
              <a:rPr lang="en-US" sz="1800" b="0" dirty="0">
                <a:solidFill>
                  <a:srgbClr val="CF222E"/>
                </a:solidFill>
                <a:effectLst/>
                <a:highlight>
                  <a:srgbClr val="FFFFFF"/>
                </a:highlight>
                <a:latin typeface="Consolas" panose="020B0609020204030204" pitchFamily="49" charset="0"/>
              </a:rPr>
              <a:t>:</a:t>
            </a:r>
            <a:r>
              <a:rPr lang="en-US" sz="1800" b="0" dirty="0">
                <a:solidFill>
                  <a:srgbClr val="1F2328"/>
                </a:solidFill>
                <a:effectLst/>
                <a:highlight>
                  <a:srgbClr val="FFFFFF"/>
                </a:highlight>
                <a:latin typeface="Consolas" panose="020B0609020204030204" pitchFamily="49" charset="0"/>
              </a:rPr>
              <a:t> </a:t>
            </a:r>
            <a:r>
              <a:rPr lang="en-US" sz="1800" b="0" dirty="0" err="1">
                <a:solidFill>
                  <a:srgbClr val="953800"/>
                </a:solidFill>
                <a:effectLst/>
                <a:highlight>
                  <a:srgbClr val="FFFFFF"/>
                </a:highlight>
                <a:latin typeface="Consolas" panose="020B0609020204030204" pitchFamily="49" charset="0"/>
              </a:rPr>
              <a:t>StoredProcedureContext</a:t>
            </a:r>
            <a:r>
              <a:rPr lang="en-US" sz="1800" b="0" dirty="0">
                <a:solidFill>
                  <a:srgbClr val="1F2328"/>
                </a:solidFill>
                <a:effectLst/>
                <a:highlight>
                  <a:srgbClr val="FFFFFF"/>
                </a:highlight>
                <a:latin typeface="Consolas" panose="020B0609020204030204" pitchFamily="49" charset="0"/>
              </a:rPr>
              <a:t>, </a:t>
            </a:r>
            <a:r>
              <a:rPr lang="en-US" sz="1800" b="0" dirty="0">
                <a:solidFill>
                  <a:srgbClr val="953800"/>
                </a:solidFill>
                <a:effectLst/>
                <a:highlight>
                  <a:srgbClr val="FFFFFF"/>
                </a:highlight>
                <a:latin typeface="Consolas" panose="020B0609020204030204" pitchFamily="49" charset="0"/>
              </a:rPr>
              <a:t>username</a:t>
            </a:r>
            <a:r>
              <a:rPr lang="en-US" sz="1800" b="0" dirty="0">
                <a:solidFill>
                  <a:srgbClr val="CF222E"/>
                </a:solidFill>
                <a:effectLst/>
                <a:highlight>
                  <a:srgbClr val="FFFFFF"/>
                </a:highlight>
                <a:latin typeface="Consolas" panose="020B0609020204030204" pitchFamily="49" charset="0"/>
              </a:rPr>
              <a:t>:</a:t>
            </a:r>
            <a:r>
              <a:rPr lang="en-US" sz="1800" b="0" dirty="0">
                <a:solidFill>
                  <a:srgbClr val="1F2328"/>
                </a:solidFill>
                <a:effectLst/>
                <a:highlight>
                  <a:srgbClr val="FFFFFF"/>
                </a:highlight>
                <a:latin typeface="Consolas" panose="020B0609020204030204" pitchFamily="49" charset="0"/>
              </a:rPr>
              <a:t> </a:t>
            </a:r>
            <a:r>
              <a:rPr lang="en-US" sz="1800" b="0" dirty="0">
                <a:solidFill>
                  <a:srgbClr val="0550AE"/>
                </a:solidFill>
                <a:effectLst/>
                <a:highlight>
                  <a:srgbClr val="FFFFFF"/>
                </a:highlight>
                <a:latin typeface="Consolas" panose="020B0609020204030204" pitchFamily="49" charset="0"/>
              </a:rPr>
              <a:t>string</a:t>
            </a:r>
            <a:r>
              <a:rPr lang="en-US" sz="1800" b="0" dirty="0">
                <a:solidFill>
                  <a:srgbClr val="1F2328"/>
                </a:solidFill>
                <a:effectLst/>
                <a:highlight>
                  <a:srgbClr val="FFFFFF"/>
                </a:highlight>
                <a:latin typeface="Consolas" panose="020B0609020204030204" pitchFamily="49" charset="0"/>
              </a:rPr>
              <a:t>, </a:t>
            </a:r>
            <a:r>
              <a:rPr lang="en-US" sz="1800" b="0" dirty="0">
                <a:solidFill>
                  <a:srgbClr val="953800"/>
                </a:solidFill>
                <a:effectLst/>
                <a:highlight>
                  <a:srgbClr val="FFFFFF"/>
                </a:highlight>
                <a:latin typeface="Consolas" panose="020B0609020204030204" pitchFamily="49" charset="0"/>
              </a:rPr>
              <a:t>products</a:t>
            </a:r>
            <a:r>
              <a:rPr lang="en-US" sz="1800" b="0" dirty="0">
                <a:solidFill>
                  <a:srgbClr val="CF222E"/>
                </a:solidFill>
                <a:effectLst/>
                <a:highlight>
                  <a:srgbClr val="FFFFFF"/>
                </a:highlight>
                <a:latin typeface="Consolas" panose="020B0609020204030204" pitchFamily="49" charset="0"/>
              </a:rPr>
              <a:t>:</a:t>
            </a:r>
            <a:r>
              <a:rPr lang="en-US" sz="1800" b="0" dirty="0">
                <a:solidFill>
                  <a:srgbClr val="1F2328"/>
                </a:solidFill>
                <a:effectLst/>
                <a:highlight>
                  <a:srgbClr val="FFFFFF"/>
                </a:highlight>
                <a:latin typeface="Consolas" panose="020B0609020204030204" pitchFamily="49" charset="0"/>
              </a:rPr>
              <a:t> </a:t>
            </a:r>
            <a:r>
              <a:rPr lang="en-US" sz="1800" b="0" dirty="0">
                <a:solidFill>
                  <a:srgbClr val="953800"/>
                </a:solidFill>
                <a:effectLst/>
                <a:highlight>
                  <a:srgbClr val="FFFFFF"/>
                </a:highlight>
                <a:latin typeface="Consolas" panose="020B0609020204030204" pitchFamily="49" charset="0"/>
              </a:rPr>
              <a:t>Product</a:t>
            </a:r>
            <a:r>
              <a:rPr lang="en-US" sz="1800" b="0" dirty="0">
                <a:solidFill>
                  <a:srgbClr val="1F2328"/>
                </a:solidFill>
                <a:effectLst/>
                <a:highlight>
                  <a:srgbClr val="FFFFFF"/>
                </a:highlight>
                <a:latin typeface="Consolas" panose="020B0609020204030204" pitchFamily="49" charset="0"/>
              </a:rPr>
              <a:t>[]</a:t>
            </a:r>
            <a:br>
              <a:rPr lang="en-US" sz="1800" b="0" dirty="0">
                <a:solidFill>
                  <a:srgbClr val="1F2328"/>
                </a:solidFill>
                <a:effectLst/>
                <a:highlight>
                  <a:srgbClr val="FFFFFF"/>
                </a:highlight>
                <a:latin typeface="Consolas" panose="020B0609020204030204" pitchFamily="49" charset="0"/>
              </a:rPr>
            </a:br>
            <a:r>
              <a:rPr lang="en-US" sz="1800" b="0" dirty="0">
                <a:solidFill>
                  <a:srgbClr val="1F2328"/>
                </a:solidFill>
                <a:effectLst/>
                <a:highlight>
                  <a:srgbClr val="FFFFFF"/>
                </a:highlight>
                <a:latin typeface="Consolas" panose="020B0609020204030204" pitchFamily="49" charset="0"/>
              </a:rPr>
              <a:t>)</a:t>
            </a:r>
            <a:r>
              <a:rPr lang="en-US" sz="1800" b="0" dirty="0">
                <a:solidFill>
                  <a:srgbClr val="CF222E"/>
                </a:solidFill>
                <a:effectLst/>
                <a:highlight>
                  <a:srgbClr val="FFFFFF"/>
                </a:highlight>
                <a:latin typeface="Consolas" panose="020B0609020204030204" pitchFamily="49" charset="0"/>
              </a:rPr>
              <a:t>:</a:t>
            </a:r>
            <a:r>
              <a:rPr lang="en-US" sz="1800" b="0" dirty="0">
                <a:solidFill>
                  <a:srgbClr val="1F2328"/>
                </a:solidFill>
                <a:effectLst/>
                <a:highlight>
                  <a:srgbClr val="FFFFFF"/>
                </a:highlight>
                <a:latin typeface="Consolas" panose="020B0609020204030204" pitchFamily="49" charset="0"/>
              </a:rPr>
              <a:t> </a:t>
            </a:r>
            <a:r>
              <a:rPr lang="en-US" sz="1800" b="0" dirty="0">
                <a:solidFill>
                  <a:srgbClr val="0550AE"/>
                </a:solidFill>
                <a:effectLst/>
                <a:highlight>
                  <a:srgbClr val="FFFFFF"/>
                </a:highlight>
                <a:latin typeface="Consolas" panose="020B0609020204030204" pitchFamily="49" charset="0"/>
              </a:rPr>
              <a:t>Promise</a:t>
            </a:r>
            <a:r>
              <a:rPr lang="en-US" sz="1800" b="0" dirty="0">
                <a:solidFill>
                  <a:srgbClr val="1F2328"/>
                </a:solidFill>
                <a:effectLst/>
                <a:highlight>
                  <a:srgbClr val="FFFFFF"/>
                </a:highlight>
                <a:latin typeface="Consolas" panose="020B0609020204030204" pitchFamily="49" charset="0"/>
              </a:rPr>
              <a:t>&lt;</a:t>
            </a:r>
            <a:r>
              <a:rPr lang="en-US" sz="1800" b="0" dirty="0">
                <a:solidFill>
                  <a:srgbClr val="0550AE"/>
                </a:solidFill>
                <a:effectLst/>
                <a:highlight>
                  <a:srgbClr val="FFFFFF"/>
                </a:highlight>
                <a:latin typeface="Consolas" panose="020B0609020204030204" pitchFamily="49" charset="0"/>
              </a:rPr>
              <a:t>number</a:t>
            </a:r>
            <a:r>
              <a:rPr lang="en-US" sz="1800" b="0" dirty="0">
                <a:solidFill>
                  <a:srgbClr val="1F2328"/>
                </a:solidFill>
                <a:effectLst/>
                <a:highlight>
                  <a:srgbClr val="FFFFFF"/>
                </a:highlight>
                <a:latin typeface="Consolas" panose="020B0609020204030204" pitchFamily="49" charset="0"/>
              </a:rPr>
              <a:t>&gt; {</a:t>
            </a:r>
          </a:p>
          <a:p>
            <a:pPr marL="0" indent="0">
              <a:buNone/>
            </a:pPr>
            <a:r>
              <a:rPr lang="en-US" sz="1800" b="0" dirty="0">
                <a:solidFill>
                  <a:srgbClr val="1F2328"/>
                </a:solidFill>
                <a:effectLst/>
                <a:highlight>
                  <a:srgbClr val="FFFFFF"/>
                </a:highlight>
                <a:latin typeface="Consolas" panose="020B0609020204030204" pitchFamily="49" charset="0"/>
              </a:rPr>
              <a:t>  </a:t>
            </a:r>
            <a:r>
              <a:rPr lang="en-US" sz="1800" b="0" dirty="0">
                <a:solidFill>
                  <a:srgbClr val="CF222E"/>
                </a:solidFill>
                <a:effectLst/>
                <a:highlight>
                  <a:srgbClr val="FFFFFF"/>
                </a:highlight>
                <a:latin typeface="Consolas" panose="020B0609020204030204" pitchFamily="49" charset="0"/>
              </a:rPr>
              <a:t>const</a:t>
            </a:r>
            <a:r>
              <a:rPr lang="en-US" sz="1800" b="0" dirty="0">
                <a:solidFill>
                  <a:srgbClr val="1F2328"/>
                </a:solidFill>
                <a:effectLst/>
                <a:highlight>
                  <a:srgbClr val="FFFFFF"/>
                </a:highlight>
                <a:latin typeface="Consolas" panose="020B0609020204030204" pitchFamily="49" charset="0"/>
              </a:rPr>
              <a:t> </a:t>
            </a:r>
            <a:r>
              <a:rPr lang="en-US" sz="1800" b="0" dirty="0">
                <a:solidFill>
                  <a:srgbClr val="0550AE"/>
                </a:solidFill>
                <a:effectLst/>
                <a:highlight>
                  <a:srgbClr val="FFFFFF"/>
                </a:highlight>
                <a:latin typeface="Consolas" panose="020B0609020204030204" pitchFamily="49" charset="0"/>
              </a:rPr>
              <a:t>query</a:t>
            </a:r>
            <a:r>
              <a:rPr lang="en-US" sz="1800" b="0" dirty="0">
                <a:solidFill>
                  <a:srgbClr val="1F2328"/>
                </a:solidFill>
                <a:effectLst/>
                <a:highlight>
                  <a:srgbClr val="FFFFFF"/>
                </a:highlight>
                <a:latin typeface="Consolas" panose="020B0609020204030204" pitchFamily="49" charset="0"/>
              </a:rPr>
              <a:t> </a:t>
            </a:r>
            <a:r>
              <a:rPr lang="en-US" sz="1800" b="0" dirty="0">
                <a:solidFill>
                  <a:srgbClr val="CF222E"/>
                </a:solidFill>
                <a:effectLst/>
                <a:highlight>
                  <a:srgbClr val="FFFFFF"/>
                </a:highlight>
                <a:latin typeface="Consolas" panose="020B0609020204030204" pitchFamily="49" charset="0"/>
              </a:rPr>
              <a:t>=</a:t>
            </a:r>
            <a:r>
              <a:rPr lang="en-US" sz="1800" b="0" dirty="0">
                <a:solidFill>
                  <a:srgbClr val="1F2328"/>
                </a:solidFill>
                <a:effectLst/>
                <a:highlight>
                  <a:srgbClr val="FFFFFF"/>
                </a:highlight>
                <a:latin typeface="Consolas" panose="020B0609020204030204" pitchFamily="49" charset="0"/>
              </a:rPr>
              <a:t> </a:t>
            </a:r>
            <a:r>
              <a:rPr lang="en-US" sz="1800" b="0" dirty="0">
                <a:solidFill>
                  <a:srgbClr val="0A3069"/>
                </a:solidFill>
                <a:effectLst/>
                <a:highlight>
                  <a:srgbClr val="FFFFFF"/>
                </a:highlight>
                <a:latin typeface="Consolas" panose="020B0609020204030204" pitchFamily="49" charset="0"/>
              </a:rPr>
              <a:t>"INSERT INTO orders (</a:t>
            </a:r>
            <a:r>
              <a:rPr lang="en-US" sz="1800" b="0" dirty="0" err="1">
                <a:solidFill>
                  <a:srgbClr val="0A3069"/>
                </a:solidFill>
                <a:effectLst/>
                <a:highlight>
                  <a:srgbClr val="FFFFFF"/>
                </a:highlight>
                <a:latin typeface="Consolas" panose="020B0609020204030204" pitchFamily="49" charset="0"/>
              </a:rPr>
              <a:t>last_update_time</a:t>
            </a:r>
            <a:r>
              <a:rPr lang="en-US" sz="1800" b="0" dirty="0">
                <a:solidFill>
                  <a:srgbClr val="0A3069"/>
                </a:solidFill>
                <a:effectLst/>
                <a:highlight>
                  <a:srgbClr val="FFFFFF"/>
                </a:highlight>
                <a:latin typeface="Consolas" panose="020B0609020204030204" pitchFamily="49" charset="0"/>
              </a:rPr>
              <a:t>, </a:t>
            </a:r>
            <a:r>
              <a:rPr lang="en-US" sz="1800" b="0" dirty="0" err="1">
                <a:solidFill>
                  <a:srgbClr val="0A3069"/>
                </a:solidFill>
                <a:effectLst/>
                <a:highlight>
                  <a:srgbClr val="FFFFFF"/>
                </a:highlight>
                <a:latin typeface="Consolas" panose="020B0609020204030204" pitchFamily="49" charset="0"/>
              </a:rPr>
              <a:t>order_status</a:t>
            </a:r>
            <a:r>
              <a:rPr lang="en-US" sz="1800" b="0" dirty="0">
                <a:solidFill>
                  <a:srgbClr val="0A3069"/>
                </a:solidFill>
                <a:effectLst/>
                <a:highlight>
                  <a:srgbClr val="FFFFFF"/>
                </a:highlight>
                <a:latin typeface="Consolas" panose="020B0609020204030204" pitchFamily="49" charset="0"/>
              </a:rPr>
              <a:t>, username) </a:t>
            </a:r>
            <a:br>
              <a:rPr lang="en-US" sz="1800" b="0" dirty="0">
                <a:solidFill>
                  <a:srgbClr val="0A3069"/>
                </a:solidFill>
                <a:effectLst/>
                <a:highlight>
                  <a:srgbClr val="FFFFFF"/>
                </a:highlight>
                <a:latin typeface="Consolas" panose="020B0609020204030204" pitchFamily="49" charset="0"/>
              </a:rPr>
            </a:br>
            <a:r>
              <a:rPr lang="en-US" sz="1800" b="0" dirty="0">
                <a:solidFill>
                  <a:srgbClr val="0A3069"/>
                </a:solidFill>
                <a:effectLst/>
                <a:highlight>
                  <a:srgbClr val="FFFFFF"/>
                </a:highlight>
                <a:latin typeface="Consolas" panose="020B0609020204030204" pitchFamily="49" charset="0"/>
              </a:rPr>
              <a:t>    VALUES ($1, $2, $3) RETURNING </a:t>
            </a:r>
            <a:r>
              <a:rPr lang="en-US" sz="1800" b="0" dirty="0" err="1">
                <a:solidFill>
                  <a:srgbClr val="0A3069"/>
                </a:solidFill>
                <a:effectLst/>
                <a:highlight>
                  <a:srgbClr val="FFFFFF"/>
                </a:highlight>
                <a:latin typeface="Consolas" panose="020B0609020204030204" pitchFamily="49" charset="0"/>
              </a:rPr>
              <a:t>order_id</a:t>
            </a:r>
            <a:r>
              <a:rPr lang="en-US" sz="1800" b="0" dirty="0">
                <a:solidFill>
                  <a:srgbClr val="0A3069"/>
                </a:solidFill>
                <a:effectLst/>
                <a:highlight>
                  <a:srgbClr val="FFFFFF"/>
                </a:highlight>
                <a:latin typeface="Consolas" panose="020B0609020204030204" pitchFamily="49" charset="0"/>
              </a:rPr>
              <a:t>"</a:t>
            </a:r>
            <a:r>
              <a:rPr lang="en-US" sz="1800" b="0" dirty="0">
                <a:solidFill>
                  <a:srgbClr val="1F2328"/>
                </a:solidFill>
                <a:effectLst/>
                <a:highlight>
                  <a:srgbClr val="FFFFFF"/>
                </a:highlight>
                <a:latin typeface="Consolas" panose="020B0609020204030204" pitchFamily="49" charset="0"/>
              </a:rPr>
              <a:t>;</a:t>
            </a:r>
          </a:p>
          <a:p>
            <a:pPr marL="0" indent="0">
              <a:buNone/>
            </a:pPr>
            <a:r>
              <a:rPr lang="en-US" sz="1800" b="0" dirty="0">
                <a:solidFill>
                  <a:srgbClr val="1F2328"/>
                </a:solidFill>
                <a:effectLst/>
                <a:highlight>
                  <a:srgbClr val="FFFFFF"/>
                </a:highlight>
                <a:latin typeface="Consolas" panose="020B0609020204030204" pitchFamily="49" charset="0"/>
              </a:rPr>
              <a:t>  </a:t>
            </a:r>
            <a:r>
              <a:rPr lang="en-US" sz="1800" b="0" dirty="0">
                <a:solidFill>
                  <a:srgbClr val="CF222E"/>
                </a:solidFill>
                <a:effectLst/>
                <a:highlight>
                  <a:srgbClr val="FFFFFF"/>
                </a:highlight>
                <a:latin typeface="Consolas" panose="020B0609020204030204" pitchFamily="49" charset="0"/>
              </a:rPr>
              <a:t>const</a:t>
            </a:r>
            <a:r>
              <a:rPr lang="en-US" sz="1800" b="0" dirty="0">
                <a:solidFill>
                  <a:srgbClr val="1F2328"/>
                </a:solidFill>
                <a:effectLst/>
                <a:highlight>
                  <a:srgbClr val="FFFFFF"/>
                </a:highlight>
                <a:latin typeface="Consolas" panose="020B0609020204030204" pitchFamily="49" charset="0"/>
              </a:rPr>
              <a:t> </a:t>
            </a:r>
            <a:r>
              <a:rPr lang="en-US" sz="1800" b="0" dirty="0">
                <a:solidFill>
                  <a:srgbClr val="0550AE"/>
                </a:solidFill>
                <a:effectLst/>
                <a:highlight>
                  <a:srgbClr val="FFFFFF"/>
                </a:highlight>
                <a:latin typeface="Consolas" panose="020B0609020204030204" pitchFamily="49" charset="0"/>
              </a:rPr>
              <a:t>orders</a:t>
            </a:r>
            <a:r>
              <a:rPr lang="en-US" sz="1800" b="0" dirty="0">
                <a:solidFill>
                  <a:srgbClr val="1F2328"/>
                </a:solidFill>
                <a:effectLst/>
                <a:highlight>
                  <a:srgbClr val="FFFFFF"/>
                </a:highlight>
                <a:latin typeface="Consolas" panose="020B0609020204030204" pitchFamily="49" charset="0"/>
              </a:rPr>
              <a:t> </a:t>
            </a:r>
            <a:r>
              <a:rPr lang="en-US" sz="1800" b="0" dirty="0">
                <a:solidFill>
                  <a:srgbClr val="CF222E"/>
                </a:solidFill>
                <a:effectLst/>
                <a:highlight>
                  <a:srgbClr val="FFFFFF"/>
                </a:highlight>
                <a:latin typeface="Consolas" panose="020B0609020204030204" pitchFamily="49" charset="0"/>
              </a:rPr>
              <a:t>=</a:t>
            </a:r>
            <a:r>
              <a:rPr lang="en-US" sz="1800" b="0" dirty="0">
                <a:solidFill>
                  <a:srgbClr val="1F2328"/>
                </a:solidFill>
                <a:effectLst/>
                <a:highlight>
                  <a:srgbClr val="FFFFFF"/>
                </a:highlight>
                <a:latin typeface="Consolas" panose="020B0609020204030204" pitchFamily="49" charset="0"/>
              </a:rPr>
              <a:t> </a:t>
            </a:r>
            <a:r>
              <a:rPr lang="en-US" sz="1800" b="0" dirty="0">
                <a:solidFill>
                  <a:srgbClr val="CF222E"/>
                </a:solidFill>
                <a:effectLst/>
                <a:highlight>
                  <a:srgbClr val="FFFFFF"/>
                </a:highlight>
                <a:latin typeface="Consolas" panose="020B0609020204030204" pitchFamily="49" charset="0"/>
              </a:rPr>
              <a:t>await</a:t>
            </a:r>
            <a:r>
              <a:rPr lang="en-US" sz="1800" b="0" dirty="0">
                <a:solidFill>
                  <a:srgbClr val="1F2328"/>
                </a:solidFill>
                <a:effectLst/>
                <a:highlight>
                  <a:srgbClr val="FFFFFF"/>
                </a:highlight>
                <a:latin typeface="Consolas" panose="020B0609020204030204" pitchFamily="49" charset="0"/>
              </a:rPr>
              <a:t> </a:t>
            </a:r>
            <a:r>
              <a:rPr lang="en-US" sz="1800" b="0" dirty="0" err="1">
                <a:solidFill>
                  <a:srgbClr val="953800"/>
                </a:solidFill>
                <a:effectLst/>
                <a:highlight>
                  <a:srgbClr val="FFFFFF"/>
                </a:highlight>
                <a:latin typeface="Consolas" panose="020B0609020204030204" pitchFamily="49" charset="0"/>
              </a:rPr>
              <a:t>ctx</a:t>
            </a:r>
            <a:r>
              <a:rPr lang="en-US" sz="1800" b="0" dirty="0" err="1">
                <a:solidFill>
                  <a:srgbClr val="1F2328"/>
                </a:solidFill>
                <a:effectLst/>
                <a:highlight>
                  <a:srgbClr val="FFFFFF"/>
                </a:highlight>
                <a:latin typeface="Consolas" panose="020B0609020204030204" pitchFamily="49" charset="0"/>
              </a:rPr>
              <a:t>.</a:t>
            </a:r>
            <a:r>
              <a:rPr lang="en-US" sz="1800" b="0" dirty="0" err="1">
                <a:solidFill>
                  <a:srgbClr val="8250DF"/>
                </a:solidFill>
                <a:effectLst/>
                <a:highlight>
                  <a:srgbClr val="FFFFFF"/>
                </a:highlight>
                <a:latin typeface="Consolas" panose="020B0609020204030204" pitchFamily="49" charset="0"/>
              </a:rPr>
              <a:t>query</a:t>
            </a:r>
            <a:r>
              <a:rPr lang="en-US" sz="1800" b="0" dirty="0">
                <a:solidFill>
                  <a:srgbClr val="1F2328"/>
                </a:solidFill>
                <a:effectLst/>
                <a:highlight>
                  <a:srgbClr val="FFFFFF"/>
                </a:highlight>
                <a:latin typeface="Consolas" panose="020B0609020204030204" pitchFamily="49" charset="0"/>
              </a:rPr>
              <a:t>&lt;</a:t>
            </a:r>
            <a:r>
              <a:rPr lang="en-US" sz="1800" b="0" dirty="0">
                <a:solidFill>
                  <a:srgbClr val="0550AE"/>
                </a:solidFill>
                <a:effectLst/>
                <a:highlight>
                  <a:srgbClr val="FFFFFF"/>
                </a:highlight>
                <a:latin typeface="Consolas" panose="020B0609020204030204" pitchFamily="49" charset="0"/>
              </a:rPr>
              <a:t>Pick</a:t>
            </a:r>
            <a:r>
              <a:rPr lang="en-US" sz="1800" b="0" dirty="0">
                <a:solidFill>
                  <a:srgbClr val="1F2328"/>
                </a:solidFill>
                <a:effectLst/>
                <a:highlight>
                  <a:srgbClr val="FFFFFF"/>
                </a:highlight>
                <a:latin typeface="Consolas" panose="020B0609020204030204" pitchFamily="49" charset="0"/>
              </a:rPr>
              <a:t>&lt;</a:t>
            </a:r>
            <a:r>
              <a:rPr lang="en-US" sz="1800" b="0" dirty="0">
                <a:solidFill>
                  <a:srgbClr val="953800"/>
                </a:solidFill>
                <a:effectLst/>
                <a:highlight>
                  <a:srgbClr val="FFFFFF"/>
                </a:highlight>
                <a:latin typeface="Consolas" panose="020B0609020204030204" pitchFamily="49" charset="0"/>
              </a:rPr>
              <a:t>Order</a:t>
            </a:r>
            <a:r>
              <a:rPr lang="en-US" sz="1800" b="0" dirty="0">
                <a:solidFill>
                  <a:srgbClr val="1F2328"/>
                </a:solidFill>
                <a:effectLst/>
                <a:highlight>
                  <a:srgbClr val="FFFFFF"/>
                </a:highlight>
                <a:latin typeface="Consolas" panose="020B0609020204030204" pitchFamily="49" charset="0"/>
              </a:rPr>
              <a:t>, </a:t>
            </a:r>
            <a:r>
              <a:rPr lang="en-US" sz="1800" b="0" dirty="0">
                <a:solidFill>
                  <a:srgbClr val="0A3069"/>
                </a:solidFill>
                <a:effectLst/>
                <a:highlight>
                  <a:srgbClr val="FFFFFF"/>
                </a:highlight>
                <a:latin typeface="Consolas" panose="020B0609020204030204" pitchFamily="49" charset="0"/>
              </a:rPr>
              <a:t>'</a:t>
            </a:r>
            <a:r>
              <a:rPr lang="en-US" sz="1800" b="0" dirty="0" err="1">
                <a:solidFill>
                  <a:srgbClr val="0A3069"/>
                </a:solidFill>
                <a:effectLst/>
                <a:highlight>
                  <a:srgbClr val="FFFFFF"/>
                </a:highlight>
                <a:latin typeface="Consolas" panose="020B0609020204030204" pitchFamily="49" charset="0"/>
              </a:rPr>
              <a:t>order_id</a:t>
            </a:r>
            <a:r>
              <a:rPr lang="en-US" sz="1800" b="0" dirty="0">
                <a:solidFill>
                  <a:srgbClr val="0A3069"/>
                </a:solidFill>
                <a:effectLst/>
                <a:highlight>
                  <a:srgbClr val="FFFFFF"/>
                </a:highlight>
                <a:latin typeface="Consolas" panose="020B0609020204030204" pitchFamily="49" charset="0"/>
              </a:rPr>
              <a:t>'</a:t>
            </a:r>
            <a:r>
              <a:rPr lang="en-US" sz="1800" b="0" dirty="0">
                <a:solidFill>
                  <a:srgbClr val="1F2328"/>
                </a:solidFill>
                <a:effectLst/>
                <a:highlight>
                  <a:srgbClr val="FFFFFF"/>
                </a:highlight>
                <a:latin typeface="Consolas" panose="020B0609020204030204" pitchFamily="49" charset="0"/>
              </a:rPr>
              <a:t>&gt;&gt;(</a:t>
            </a:r>
            <a:r>
              <a:rPr lang="en-US" sz="1800" b="0" dirty="0">
                <a:solidFill>
                  <a:srgbClr val="0550AE"/>
                </a:solidFill>
                <a:effectLst/>
                <a:highlight>
                  <a:srgbClr val="FFFFFF"/>
                </a:highlight>
                <a:latin typeface="Consolas" panose="020B0609020204030204" pitchFamily="49" charset="0"/>
              </a:rPr>
              <a:t>query</a:t>
            </a:r>
            <a:r>
              <a:rPr lang="en-US" sz="1800" b="0" dirty="0">
                <a:solidFill>
                  <a:srgbClr val="1F2328"/>
                </a:solidFill>
                <a:effectLst/>
                <a:highlight>
                  <a:srgbClr val="FFFFFF"/>
                </a:highlight>
                <a:latin typeface="Consolas" panose="020B0609020204030204" pitchFamily="49" charset="0"/>
              </a:rPr>
              <a:t>, </a:t>
            </a:r>
            <a:br>
              <a:rPr lang="en-US" sz="1800" b="0" dirty="0">
                <a:solidFill>
                  <a:srgbClr val="1F2328"/>
                </a:solidFill>
                <a:effectLst/>
                <a:highlight>
                  <a:srgbClr val="FFFFFF"/>
                </a:highlight>
                <a:latin typeface="Consolas" panose="020B0609020204030204" pitchFamily="49" charset="0"/>
              </a:rPr>
            </a:br>
            <a:r>
              <a:rPr lang="en-US" sz="1800" b="0" dirty="0">
                <a:solidFill>
                  <a:srgbClr val="1F2328"/>
                </a:solidFill>
                <a:effectLst/>
                <a:highlight>
                  <a:srgbClr val="FFFFFF"/>
                </a:highlight>
                <a:latin typeface="Consolas" panose="020B0609020204030204" pitchFamily="49" charset="0"/>
              </a:rPr>
              <a:t>                         [</a:t>
            </a:r>
            <a:r>
              <a:rPr lang="en-US" sz="1800" b="0" dirty="0">
                <a:solidFill>
                  <a:srgbClr val="0550AE"/>
                </a:solidFill>
                <a:effectLst/>
                <a:highlight>
                  <a:srgbClr val="FFFFFF"/>
                </a:highlight>
                <a:latin typeface="Consolas" panose="020B0609020204030204" pitchFamily="49" charset="0"/>
              </a:rPr>
              <a:t>0</a:t>
            </a:r>
            <a:r>
              <a:rPr lang="en-US" sz="1800" b="0" dirty="0">
                <a:solidFill>
                  <a:srgbClr val="CF222E"/>
                </a:solidFill>
                <a:effectLst/>
                <a:highlight>
                  <a:srgbClr val="FFFFFF"/>
                </a:highlight>
                <a:latin typeface="Consolas" panose="020B0609020204030204" pitchFamily="49" charset="0"/>
              </a:rPr>
              <a:t>n</a:t>
            </a:r>
            <a:r>
              <a:rPr lang="en-US" sz="1800" b="0" dirty="0">
                <a:solidFill>
                  <a:srgbClr val="1F2328"/>
                </a:solidFill>
                <a:effectLst/>
                <a:highlight>
                  <a:srgbClr val="FFFFFF"/>
                </a:highlight>
                <a:latin typeface="Consolas" panose="020B0609020204030204" pitchFamily="49" charset="0"/>
              </a:rPr>
              <a:t>, </a:t>
            </a:r>
            <a:r>
              <a:rPr lang="en-US" sz="1800" b="0" dirty="0">
                <a:solidFill>
                  <a:srgbClr val="0550AE"/>
                </a:solidFill>
                <a:effectLst/>
                <a:highlight>
                  <a:srgbClr val="FFFFFF"/>
                </a:highlight>
                <a:latin typeface="Consolas" panose="020B0609020204030204" pitchFamily="49" charset="0"/>
              </a:rPr>
              <a:t>PENDING</a:t>
            </a:r>
            <a:r>
              <a:rPr lang="en-US" sz="1800" b="0" dirty="0">
                <a:solidFill>
                  <a:srgbClr val="1F2328"/>
                </a:solidFill>
                <a:effectLst/>
                <a:highlight>
                  <a:srgbClr val="FFFFFF"/>
                </a:highlight>
                <a:latin typeface="Consolas" panose="020B0609020204030204" pitchFamily="49" charset="0"/>
              </a:rPr>
              <a:t>, </a:t>
            </a:r>
            <a:r>
              <a:rPr lang="en-US" sz="1800" b="0" dirty="0">
                <a:solidFill>
                  <a:srgbClr val="953800"/>
                </a:solidFill>
                <a:effectLst/>
                <a:highlight>
                  <a:srgbClr val="FFFFFF"/>
                </a:highlight>
                <a:latin typeface="Consolas" panose="020B0609020204030204" pitchFamily="49" charset="0"/>
              </a:rPr>
              <a:t>username</a:t>
            </a:r>
            <a:r>
              <a:rPr lang="en-US" sz="1800" b="0" dirty="0">
                <a:solidFill>
                  <a:srgbClr val="1F2328"/>
                </a:solidFill>
                <a:effectLst/>
                <a:highlight>
                  <a:srgbClr val="FFFFFF"/>
                </a:highlight>
                <a:latin typeface="Consolas" panose="020B0609020204030204" pitchFamily="49" charset="0"/>
              </a:rPr>
              <a:t>]);</a:t>
            </a:r>
          </a:p>
          <a:p>
            <a:pPr marL="0" indent="0">
              <a:buNone/>
            </a:pPr>
            <a:r>
              <a:rPr lang="en-US" sz="1800" b="0" dirty="0">
                <a:solidFill>
                  <a:srgbClr val="1F2328"/>
                </a:solidFill>
                <a:effectLst/>
                <a:highlight>
                  <a:srgbClr val="FFFFFF"/>
                </a:highlight>
                <a:latin typeface="Consolas" panose="020B0609020204030204" pitchFamily="49" charset="0"/>
              </a:rPr>
              <a:t>  </a:t>
            </a:r>
            <a:r>
              <a:rPr lang="en-US" sz="1800" b="0" dirty="0">
                <a:solidFill>
                  <a:srgbClr val="CF222E"/>
                </a:solidFill>
                <a:effectLst/>
                <a:highlight>
                  <a:srgbClr val="FFFFFF"/>
                </a:highlight>
                <a:latin typeface="Consolas" panose="020B0609020204030204" pitchFamily="49" charset="0"/>
              </a:rPr>
              <a:t>const</a:t>
            </a:r>
            <a:r>
              <a:rPr lang="en-US" sz="1800" b="0" dirty="0">
                <a:solidFill>
                  <a:srgbClr val="1F2328"/>
                </a:solidFill>
                <a:effectLst/>
                <a:highlight>
                  <a:srgbClr val="FFFFFF"/>
                </a:highlight>
                <a:latin typeface="Consolas" panose="020B0609020204030204" pitchFamily="49" charset="0"/>
              </a:rPr>
              <a:t> </a:t>
            </a:r>
            <a:r>
              <a:rPr lang="en-US" sz="1800" b="0" dirty="0" err="1">
                <a:solidFill>
                  <a:srgbClr val="0550AE"/>
                </a:solidFill>
                <a:effectLst/>
                <a:highlight>
                  <a:srgbClr val="FFFFFF"/>
                </a:highlight>
                <a:latin typeface="Consolas" panose="020B0609020204030204" pitchFamily="49" charset="0"/>
              </a:rPr>
              <a:t>order_id</a:t>
            </a:r>
            <a:r>
              <a:rPr lang="en-US" sz="1800" b="0" dirty="0">
                <a:solidFill>
                  <a:srgbClr val="1F2328"/>
                </a:solidFill>
                <a:effectLst/>
                <a:highlight>
                  <a:srgbClr val="FFFFFF"/>
                </a:highlight>
                <a:latin typeface="Consolas" panose="020B0609020204030204" pitchFamily="49" charset="0"/>
              </a:rPr>
              <a:t> </a:t>
            </a:r>
            <a:r>
              <a:rPr lang="en-US" sz="1800" b="0" dirty="0">
                <a:solidFill>
                  <a:srgbClr val="CF222E"/>
                </a:solidFill>
                <a:effectLst/>
                <a:highlight>
                  <a:srgbClr val="FFFFFF"/>
                </a:highlight>
                <a:latin typeface="Consolas" panose="020B0609020204030204" pitchFamily="49" charset="0"/>
              </a:rPr>
              <a:t>=</a:t>
            </a:r>
            <a:r>
              <a:rPr lang="en-US" sz="1800" b="0" dirty="0">
                <a:solidFill>
                  <a:srgbClr val="1F2328"/>
                </a:solidFill>
                <a:effectLst/>
                <a:highlight>
                  <a:srgbClr val="FFFFFF"/>
                </a:highlight>
                <a:latin typeface="Consolas" panose="020B0609020204030204" pitchFamily="49" charset="0"/>
              </a:rPr>
              <a:t> </a:t>
            </a:r>
            <a:r>
              <a:rPr lang="en-US" sz="1800" b="0" dirty="0" err="1">
                <a:solidFill>
                  <a:srgbClr val="0550AE"/>
                </a:solidFill>
                <a:effectLst/>
                <a:highlight>
                  <a:srgbClr val="FFFFFF"/>
                </a:highlight>
                <a:latin typeface="Consolas" panose="020B0609020204030204" pitchFamily="49" charset="0"/>
              </a:rPr>
              <a:t>orders</a:t>
            </a:r>
            <a:r>
              <a:rPr lang="en-US" sz="1800" b="0" dirty="0" err="1">
                <a:solidFill>
                  <a:srgbClr val="1F2328"/>
                </a:solidFill>
                <a:effectLst/>
                <a:highlight>
                  <a:srgbClr val="FFFFFF"/>
                </a:highlight>
                <a:latin typeface="Consolas" panose="020B0609020204030204" pitchFamily="49" charset="0"/>
              </a:rPr>
              <a:t>.rows</a:t>
            </a:r>
            <a:r>
              <a:rPr lang="en-US" sz="1800" b="0" dirty="0">
                <a:solidFill>
                  <a:srgbClr val="1F2328"/>
                </a:solidFill>
                <a:effectLst/>
                <a:highlight>
                  <a:srgbClr val="FFFFFF"/>
                </a:highlight>
                <a:latin typeface="Consolas" panose="020B0609020204030204" pitchFamily="49" charset="0"/>
              </a:rPr>
              <a:t>[</a:t>
            </a:r>
            <a:r>
              <a:rPr lang="en-US" sz="1800" b="0" dirty="0">
                <a:solidFill>
                  <a:srgbClr val="0550AE"/>
                </a:solidFill>
                <a:effectLst/>
                <a:highlight>
                  <a:srgbClr val="FFFFFF"/>
                </a:highlight>
                <a:latin typeface="Consolas" panose="020B0609020204030204" pitchFamily="49" charset="0"/>
              </a:rPr>
              <a:t>0</a:t>
            </a:r>
            <a:r>
              <a:rPr lang="en-US" sz="1800" b="0" dirty="0">
                <a:solidFill>
                  <a:srgbClr val="1F2328"/>
                </a:solidFill>
                <a:effectLst/>
                <a:highlight>
                  <a:srgbClr val="FFFFFF"/>
                </a:highlight>
                <a:latin typeface="Consolas" panose="020B0609020204030204" pitchFamily="49" charset="0"/>
              </a:rPr>
              <a:t>].</a:t>
            </a:r>
            <a:r>
              <a:rPr lang="en-US" sz="1800" b="0" dirty="0" err="1">
                <a:solidFill>
                  <a:srgbClr val="1F2328"/>
                </a:solidFill>
                <a:effectLst/>
                <a:highlight>
                  <a:srgbClr val="FFFFFF"/>
                </a:highlight>
                <a:latin typeface="Consolas" panose="020B0609020204030204" pitchFamily="49" charset="0"/>
              </a:rPr>
              <a:t>order_id</a:t>
            </a:r>
            <a:r>
              <a:rPr lang="en-US" sz="1800" b="0" dirty="0">
                <a:solidFill>
                  <a:srgbClr val="1F2328"/>
                </a:solidFill>
                <a:effectLst/>
                <a:highlight>
                  <a:srgbClr val="FFFFFF"/>
                </a:highlight>
                <a:latin typeface="Consolas" panose="020B0609020204030204" pitchFamily="49" charset="0"/>
              </a:rPr>
              <a:t>;</a:t>
            </a:r>
          </a:p>
          <a:p>
            <a:pPr marL="0" indent="0">
              <a:buNone/>
            </a:pPr>
            <a:br>
              <a:rPr lang="en-US" sz="1800" b="0" dirty="0">
                <a:solidFill>
                  <a:srgbClr val="1F2328"/>
                </a:solidFill>
                <a:effectLst/>
                <a:highlight>
                  <a:srgbClr val="FFFFFF"/>
                </a:highlight>
                <a:latin typeface="Consolas" panose="020B0609020204030204" pitchFamily="49" charset="0"/>
              </a:rPr>
            </a:br>
            <a:r>
              <a:rPr lang="en-US" sz="1800" b="0" dirty="0">
                <a:solidFill>
                  <a:srgbClr val="1F2328"/>
                </a:solidFill>
                <a:effectLst/>
                <a:highlight>
                  <a:srgbClr val="FFFFFF"/>
                </a:highlight>
                <a:latin typeface="Consolas" panose="020B0609020204030204" pitchFamily="49" charset="0"/>
              </a:rPr>
              <a:t>  </a:t>
            </a:r>
            <a:r>
              <a:rPr lang="en-US" sz="1800" b="0" dirty="0">
                <a:solidFill>
                  <a:srgbClr val="CF222E"/>
                </a:solidFill>
                <a:effectLst/>
                <a:highlight>
                  <a:srgbClr val="FFFFFF"/>
                </a:highlight>
                <a:latin typeface="Consolas" panose="020B0609020204030204" pitchFamily="49" charset="0"/>
              </a:rPr>
              <a:t>for</a:t>
            </a:r>
            <a:r>
              <a:rPr lang="en-US" sz="1800" b="0" dirty="0">
                <a:solidFill>
                  <a:srgbClr val="1F2328"/>
                </a:solidFill>
                <a:effectLst/>
                <a:highlight>
                  <a:srgbClr val="FFFFFF"/>
                </a:highlight>
                <a:latin typeface="Consolas" panose="020B0609020204030204" pitchFamily="49" charset="0"/>
              </a:rPr>
              <a:t> (</a:t>
            </a:r>
            <a:r>
              <a:rPr lang="en-US" sz="1800" b="0" dirty="0">
                <a:solidFill>
                  <a:srgbClr val="CF222E"/>
                </a:solidFill>
                <a:effectLst/>
                <a:highlight>
                  <a:srgbClr val="FFFFFF"/>
                </a:highlight>
                <a:latin typeface="Consolas" panose="020B0609020204030204" pitchFamily="49" charset="0"/>
              </a:rPr>
              <a:t>const</a:t>
            </a:r>
            <a:r>
              <a:rPr lang="en-US" sz="1800" b="0" dirty="0">
                <a:solidFill>
                  <a:srgbClr val="1F2328"/>
                </a:solidFill>
                <a:effectLst/>
                <a:highlight>
                  <a:srgbClr val="FFFFFF"/>
                </a:highlight>
                <a:latin typeface="Consolas" panose="020B0609020204030204" pitchFamily="49" charset="0"/>
              </a:rPr>
              <a:t> </a:t>
            </a:r>
            <a:r>
              <a:rPr lang="en-US" sz="1800" b="0" dirty="0">
                <a:solidFill>
                  <a:srgbClr val="0550AE"/>
                </a:solidFill>
                <a:effectLst/>
                <a:highlight>
                  <a:srgbClr val="FFFFFF"/>
                </a:highlight>
                <a:latin typeface="Consolas" panose="020B0609020204030204" pitchFamily="49" charset="0"/>
              </a:rPr>
              <a:t>p</a:t>
            </a:r>
            <a:r>
              <a:rPr lang="en-US" sz="1800" b="0" dirty="0">
                <a:solidFill>
                  <a:srgbClr val="1F2328"/>
                </a:solidFill>
                <a:effectLst/>
                <a:highlight>
                  <a:srgbClr val="FFFFFF"/>
                </a:highlight>
                <a:latin typeface="Consolas" panose="020B0609020204030204" pitchFamily="49" charset="0"/>
              </a:rPr>
              <a:t> </a:t>
            </a:r>
            <a:r>
              <a:rPr lang="en-US" sz="1800" b="0" dirty="0">
                <a:solidFill>
                  <a:srgbClr val="CF222E"/>
                </a:solidFill>
                <a:effectLst/>
                <a:highlight>
                  <a:srgbClr val="FFFFFF"/>
                </a:highlight>
                <a:latin typeface="Consolas" panose="020B0609020204030204" pitchFamily="49" charset="0"/>
              </a:rPr>
              <a:t>of</a:t>
            </a:r>
            <a:r>
              <a:rPr lang="en-US" sz="1800" b="0" dirty="0">
                <a:solidFill>
                  <a:srgbClr val="1F2328"/>
                </a:solidFill>
                <a:effectLst/>
                <a:highlight>
                  <a:srgbClr val="FFFFFF"/>
                </a:highlight>
                <a:latin typeface="Consolas" panose="020B0609020204030204" pitchFamily="49" charset="0"/>
              </a:rPr>
              <a:t> </a:t>
            </a:r>
            <a:r>
              <a:rPr lang="en-US" sz="1800" b="0" dirty="0">
                <a:solidFill>
                  <a:srgbClr val="953800"/>
                </a:solidFill>
                <a:effectLst/>
                <a:highlight>
                  <a:srgbClr val="FFFFFF"/>
                </a:highlight>
                <a:latin typeface="Consolas" panose="020B0609020204030204" pitchFamily="49" charset="0"/>
              </a:rPr>
              <a:t>products</a:t>
            </a:r>
            <a:r>
              <a:rPr lang="en-US" sz="1800" b="0" dirty="0">
                <a:solidFill>
                  <a:srgbClr val="1F2328"/>
                </a:solidFill>
                <a:effectLst/>
                <a:highlight>
                  <a:srgbClr val="FFFFFF"/>
                </a:highlight>
                <a:latin typeface="Consolas" panose="020B0609020204030204" pitchFamily="49" charset="0"/>
              </a:rPr>
              <a:t>) {</a:t>
            </a:r>
          </a:p>
          <a:p>
            <a:pPr marL="0" indent="0">
              <a:buNone/>
            </a:pPr>
            <a:r>
              <a:rPr lang="en-US" sz="1800" b="0" dirty="0">
                <a:solidFill>
                  <a:srgbClr val="CF222E"/>
                </a:solidFill>
                <a:effectLst/>
                <a:highlight>
                  <a:srgbClr val="FFFFFF"/>
                </a:highlight>
                <a:latin typeface="Consolas" panose="020B0609020204030204" pitchFamily="49" charset="0"/>
              </a:rPr>
              <a:t>    const</a:t>
            </a:r>
            <a:r>
              <a:rPr lang="en-US" sz="1800" b="0" dirty="0">
                <a:solidFill>
                  <a:srgbClr val="1F2328"/>
                </a:solidFill>
                <a:effectLst/>
                <a:highlight>
                  <a:srgbClr val="FFFFFF"/>
                </a:highlight>
                <a:latin typeface="Consolas" panose="020B0609020204030204" pitchFamily="49" charset="0"/>
              </a:rPr>
              <a:t> </a:t>
            </a:r>
            <a:r>
              <a:rPr lang="en-US" sz="1800" b="0" dirty="0">
                <a:solidFill>
                  <a:srgbClr val="0550AE"/>
                </a:solidFill>
                <a:effectLst/>
                <a:highlight>
                  <a:srgbClr val="FFFFFF"/>
                </a:highlight>
                <a:latin typeface="Consolas" panose="020B0609020204030204" pitchFamily="49" charset="0"/>
              </a:rPr>
              <a:t>query</a:t>
            </a:r>
            <a:r>
              <a:rPr lang="en-US" sz="1800" b="0" dirty="0">
                <a:solidFill>
                  <a:srgbClr val="1F2328"/>
                </a:solidFill>
                <a:effectLst/>
                <a:highlight>
                  <a:srgbClr val="FFFFFF"/>
                </a:highlight>
                <a:latin typeface="Consolas" panose="020B0609020204030204" pitchFamily="49" charset="0"/>
              </a:rPr>
              <a:t> </a:t>
            </a:r>
            <a:r>
              <a:rPr lang="en-US" sz="1800" b="0" dirty="0">
                <a:solidFill>
                  <a:srgbClr val="CF222E"/>
                </a:solidFill>
                <a:effectLst/>
                <a:highlight>
                  <a:srgbClr val="FFFFFF"/>
                </a:highlight>
                <a:latin typeface="Consolas" panose="020B0609020204030204" pitchFamily="49" charset="0"/>
              </a:rPr>
              <a:t>=</a:t>
            </a:r>
            <a:r>
              <a:rPr lang="en-US" sz="1800" b="0" dirty="0">
                <a:solidFill>
                  <a:srgbClr val="1F2328"/>
                </a:solidFill>
                <a:effectLst/>
                <a:highlight>
                  <a:srgbClr val="FFFFFF"/>
                </a:highlight>
                <a:latin typeface="Consolas" panose="020B0609020204030204" pitchFamily="49" charset="0"/>
              </a:rPr>
              <a:t> </a:t>
            </a:r>
            <a:r>
              <a:rPr lang="en-US" sz="1800" b="0" dirty="0">
                <a:solidFill>
                  <a:srgbClr val="0A3069"/>
                </a:solidFill>
                <a:effectLst/>
                <a:highlight>
                  <a:srgbClr val="FFFFFF"/>
                </a:highlight>
                <a:latin typeface="Consolas" panose="020B0609020204030204" pitchFamily="49" charset="0"/>
              </a:rPr>
              <a:t>"INSERT INTO </a:t>
            </a:r>
            <a:r>
              <a:rPr lang="en-US" sz="1800" b="0" dirty="0" err="1">
                <a:solidFill>
                  <a:srgbClr val="0A3069"/>
                </a:solidFill>
                <a:effectLst/>
                <a:highlight>
                  <a:srgbClr val="FFFFFF"/>
                </a:highlight>
                <a:latin typeface="Consolas" panose="020B0609020204030204" pitchFamily="49" charset="0"/>
              </a:rPr>
              <a:t>order_items</a:t>
            </a:r>
            <a:r>
              <a:rPr lang="en-US" sz="1800" b="0" dirty="0">
                <a:solidFill>
                  <a:srgbClr val="0A3069"/>
                </a:solidFill>
                <a:effectLst/>
                <a:highlight>
                  <a:srgbClr val="FFFFFF"/>
                </a:highlight>
                <a:latin typeface="Consolas" panose="020B0609020204030204" pitchFamily="49" charset="0"/>
              </a:rPr>
              <a:t> (</a:t>
            </a:r>
            <a:r>
              <a:rPr lang="en-US" sz="1800" b="0" dirty="0" err="1">
                <a:solidFill>
                  <a:srgbClr val="0A3069"/>
                </a:solidFill>
                <a:effectLst/>
                <a:highlight>
                  <a:srgbClr val="FFFFFF"/>
                </a:highlight>
                <a:latin typeface="Consolas" panose="020B0609020204030204" pitchFamily="49" charset="0"/>
              </a:rPr>
              <a:t>order_id</a:t>
            </a:r>
            <a:r>
              <a:rPr lang="en-US" sz="1800" b="0" dirty="0">
                <a:solidFill>
                  <a:srgbClr val="0A3069"/>
                </a:solidFill>
                <a:effectLst/>
                <a:highlight>
                  <a:srgbClr val="FFFFFF"/>
                </a:highlight>
                <a:latin typeface="Consolas" panose="020B0609020204030204" pitchFamily="49" charset="0"/>
              </a:rPr>
              <a:t>, </a:t>
            </a:r>
            <a:r>
              <a:rPr lang="en-US" sz="1800" b="0" dirty="0" err="1">
                <a:solidFill>
                  <a:srgbClr val="0A3069"/>
                </a:solidFill>
                <a:effectLst/>
                <a:highlight>
                  <a:srgbClr val="FFFFFF"/>
                </a:highlight>
                <a:latin typeface="Consolas" panose="020B0609020204030204" pitchFamily="49" charset="0"/>
              </a:rPr>
              <a:t>product_id</a:t>
            </a:r>
            <a:r>
              <a:rPr lang="en-US" sz="1800" b="0" dirty="0">
                <a:solidFill>
                  <a:srgbClr val="0A3069"/>
                </a:solidFill>
                <a:effectLst/>
                <a:highlight>
                  <a:srgbClr val="FFFFFF"/>
                </a:highlight>
                <a:latin typeface="Consolas" panose="020B0609020204030204" pitchFamily="49" charset="0"/>
              </a:rPr>
              <a:t>, price, quantity) </a:t>
            </a:r>
            <a:br>
              <a:rPr lang="en-US" sz="1800" b="0" dirty="0">
                <a:solidFill>
                  <a:srgbClr val="0A3069"/>
                </a:solidFill>
                <a:effectLst/>
                <a:highlight>
                  <a:srgbClr val="FFFFFF"/>
                </a:highlight>
                <a:latin typeface="Consolas" panose="020B0609020204030204" pitchFamily="49" charset="0"/>
              </a:rPr>
            </a:br>
            <a:r>
              <a:rPr lang="en-US" sz="1800" b="0" dirty="0">
                <a:solidFill>
                  <a:srgbClr val="0A3069"/>
                </a:solidFill>
                <a:effectLst/>
                <a:highlight>
                  <a:srgbClr val="FFFFFF"/>
                </a:highlight>
                <a:latin typeface="Consolas" panose="020B0609020204030204" pitchFamily="49" charset="0"/>
              </a:rPr>
              <a:t>      VALUES ($1, $2, $3, $4)"</a:t>
            </a:r>
            <a:r>
              <a:rPr lang="en-US" sz="1800" b="0" dirty="0">
                <a:solidFill>
                  <a:srgbClr val="1F2328"/>
                </a:solidFill>
                <a:effectLst/>
                <a:highlight>
                  <a:srgbClr val="FFFFFF"/>
                </a:highlight>
                <a:latin typeface="Consolas" panose="020B0609020204030204" pitchFamily="49" charset="0"/>
              </a:rPr>
              <a:t>;</a:t>
            </a:r>
          </a:p>
          <a:p>
            <a:pPr marL="0" indent="0">
              <a:buNone/>
            </a:pPr>
            <a:r>
              <a:rPr lang="en-US" sz="1800" b="0" dirty="0">
                <a:solidFill>
                  <a:srgbClr val="1F2328"/>
                </a:solidFill>
                <a:effectLst/>
                <a:highlight>
                  <a:srgbClr val="FFFFFF"/>
                </a:highlight>
                <a:latin typeface="Consolas" panose="020B0609020204030204" pitchFamily="49" charset="0"/>
              </a:rPr>
              <a:t>    </a:t>
            </a:r>
            <a:r>
              <a:rPr lang="en-US" sz="1800" b="0" dirty="0">
                <a:solidFill>
                  <a:srgbClr val="CF222E"/>
                </a:solidFill>
                <a:effectLst/>
                <a:highlight>
                  <a:srgbClr val="FFFFFF"/>
                </a:highlight>
                <a:latin typeface="Consolas" panose="020B0609020204030204" pitchFamily="49" charset="0"/>
              </a:rPr>
              <a:t>await</a:t>
            </a:r>
            <a:r>
              <a:rPr lang="en-US" sz="1800" b="0" dirty="0">
                <a:solidFill>
                  <a:srgbClr val="1F2328"/>
                </a:solidFill>
                <a:effectLst/>
                <a:highlight>
                  <a:srgbClr val="FFFFFF"/>
                </a:highlight>
                <a:latin typeface="Consolas" panose="020B0609020204030204" pitchFamily="49" charset="0"/>
              </a:rPr>
              <a:t> </a:t>
            </a:r>
            <a:r>
              <a:rPr lang="en-US" sz="1800" b="0" dirty="0" err="1">
                <a:solidFill>
                  <a:srgbClr val="953800"/>
                </a:solidFill>
                <a:effectLst/>
                <a:highlight>
                  <a:srgbClr val="FFFFFF"/>
                </a:highlight>
                <a:latin typeface="Consolas" panose="020B0609020204030204" pitchFamily="49" charset="0"/>
              </a:rPr>
              <a:t>ctx</a:t>
            </a:r>
            <a:r>
              <a:rPr lang="en-US" sz="1800" b="0" dirty="0" err="1">
                <a:solidFill>
                  <a:srgbClr val="1F2328"/>
                </a:solidFill>
                <a:effectLst/>
                <a:highlight>
                  <a:srgbClr val="FFFFFF"/>
                </a:highlight>
                <a:latin typeface="Consolas" panose="020B0609020204030204" pitchFamily="49" charset="0"/>
              </a:rPr>
              <a:t>.</a:t>
            </a:r>
            <a:r>
              <a:rPr lang="en-US" sz="1800" b="0" dirty="0" err="1">
                <a:solidFill>
                  <a:srgbClr val="8250DF"/>
                </a:solidFill>
                <a:effectLst/>
                <a:highlight>
                  <a:srgbClr val="FFFFFF"/>
                </a:highlight>
                <a:latin typeface="Consolas" panose="020B0609020204030204" pitchFamily="49" charset="0"/>
              </a:rPr>
              <a:t>query</a:t>
            </a:r>
            <a:r>
              <a:rPr lang="en-US" sz="1800" b="0" dirty="0">
                <a:solidFill>
                  <a:srgbClr val="1F2328"/>
                </a:solidFill>
                <a:effectLst/>
                <a:highlight>
                  <a:srgbClr val="FFFFFF"/>
                </a:highlight>
                <a:latin typeface="Consolas" panose="020B0609020204030204" pitchFamily="49" charset="0"/>
              </a:rPr>
              <a:t>(</a:t>
            </a:r>
            <a:r>
              <a:rPr lang="en-US" sz="1800" b="0" dirty="0">
                <a:solidFill>
                  <a:srgbClr val="0550AE"/>
                </a:solidFill>
                <a:effectLst/>
                <a:highlight>
                  <a:srgbClr val="FFFFFF"/>
                </a:highlight>
                <a:latin typeface="Consolas" panose="020B0609020204030204" pitchFamily="49" charset="0"/>
              </a:rPr>
              <a:t>query</a:t>
            </a:r>
            <a:r>
              <a:rPr lang="en-US" sz="1800" b="0" dirty="0">
                <a:solidFill>
                  <a:srgbClr val="1F2328"/>
                </a:solidFill>
                <a:effectLst/>
                <a:highlight>
                  <a:srgbClr val="FFFFFF"/>
                </a:highlight>
                <a:latin typeface="Consolas" panose="020B0609020204030204" pitchFamily="49" charset="0"/>
              </a:rPr>
              <a:t>, [</a:t>
            </a:r>
            <a:r>
              <a:rPr lang="en-US" sz="1800" b="0" dirty="0" err="1">
                <a:solidFill>
                  <a:srgbClr val="0550AE"/>
                </a:solidFill>
                <a:effectLst/>
                <a:highlight>
                  <a:srgbClr val="FFFFFF"/>
                </a:highlight>
                <a:latin typeface="Consolas" panose="020B0609020204030204" pitchFamily="49" charset="0"/>
              </a:rPr>
              <a:t>order_id</a:t>
            </a:r>
            <a:r>
              <a:rPr lang="en-US" sz="1800" b="0" dirty="0">
                <a:solidFill>
                  <a:srgbClr val="1F2328"/>
                </a:solidFill>
                <a:effectLst/>
                <a:highlight>
                  <a:srgbClr val="FFFFFF"/>
                </a:highlight>
                <a:latin typeface="Consolas" panose="020B0609020204030204" pitchFamily="49" charset="0"/>
              </a:rPr>
              <a:t>, </a:t>
            </a:r>
            <a:r>
              <a:rPr lang="en-US" sz="1800" b="0" dirty="0" err="1">
                <a:solidFill>
                  <a:srgbClr val="0550AE"/>
                </a:solidFill>
                <a:effectLst/>
                <a:highlight>
                  <a:srgbClr val="FFFFFF"/>
                </a:highlight>
                <a:latin typeface="Consolas" panose="020B0609020204030204" pitchFamily="49" charset="0"/>
              </a:rPr>
              <a:t>p</a:t>
            </a:r>
            <a:r>
              <a:rPr lang="en-US" sz="1800" b="0" dirty="0" err="1">
                <a:solidFill>
                  <a:srgbClr val="1F2328"/>
                </a:solidFill>
                <a:effectLst/>
                <a:highlight>
                  <a:srgbClr val="FFFFFF"/>
                </a:highlight>
                <a:latin typeface="Consolas" panose="020B0609020204030204" pitchFamily="49" charset="0"/>
              </a:rPr>
              <a:t>.product_id</a:t>
            </a:r>
            <a:r>
              <a:rPr lang="en-US" sz="1800" b="0" dirty="0">
                <a:solidFill>
                  <a:srgbClr val="1F2328"/>
                </a:solidFill>
                <a:effectLst/>
                <a:highlight>
                  <a:srgbClr val="FFFFFF"/>
                </a:highlight>
                <a:latin typeface="Consolas" panose="020B0609020204030204" pitchFamily="49" charset="0"/>
              </a:rPr>
              <a:t>, </a:t>
            </a:r>
            <a:r>
              <a:rPr lang="en-US" sz="1800" b="0" dirty="0" err="1">
                <a:solidFill>
                  <a:srgbClr val="0550AE"/>
                </a:solidFill>
                <a:effectLst/>
                <a:highlight>
                  <a:srgbClr val="FFFFFF"/>
                </a:highlight>
                <a:latin typeface="Consolas" panose="020B0609020204030204" pitchFamily="49" charset="0"/>
              </a:rPr>
              <a:t>p</a:t>
            </a:r>
            <a:r>
              <a:rPr lang="en-US" sz="1800" b="0" dirty="0" err="1">
                <a:solidFill>
                  <a:srgbClr val="1F2328"/>
                </a:solidFill>
                <a:effectLst/>
                <a:highlight>
                  <a:srgbClr val="FFFFFF"/>
                </a:highlight>
                <a:latin typeface="Consolas" panose="020B0609020204030204" pitchFamily="49" charset="0"/>
              </a:rPr>
              <a:t>.price</a:t>
            </a:r>
            <a:r>
              <a:rPr lang="en-US" sz="1800" b="0" dirty="0">
                <a:solidFill>
                  <a:srgbClr val="1F2328"/>
                </a:solidFill>
                <a:effectLst/>
                <a:highlight>
                  <a:srgbClr val="FFFFFF"/>
                </a:highlight>
                <a:latin typeface="Consolas" panose="020B0609020204030204" pitchFamily="49" charset="0"/>
              </a:rPr>
              <a:t>, </a:t>
            </a:r>
            <a:r>
              <a:rPr lang="en-US" sz="1800" b="0" dirty="0" err="1">
                <a:solidFill>
                  <a:srgbClr val="0550AE"/>
                </a:solidFill>
                <a:effectLst/>
                <a:highlight>
                  <a:srgbClr val="FFFFFF"/>
                </a:highlight>
                <a:latin typeface="Consolas" panose="020B0609020204030204" pitchFamily="49" charset="0"/>
              </a:rPr>
              <a:t>p</a:t>
            </a:r>
            <a:r>
              <a:rPr lang="en-US" sz="1800" b="0" dirty="0" err="1">
                <a:solidFill>
                  <a:srgbClr val="1F2328"/>
                </a:solidFill>
                <a:effectLst/>
                <a:highlight>
                  <a:srgbClr val="FFFFFF"/>
                </a:highlight>
                <a:latin typeface="Consolas" panose="020B0609020204030204" pitchFamily="49" charset="0"/>
              </a:rPr>
              <a:t>.inventory</a:t>
            </a:r>
            <a:r>
              <a:rPr lang="en-US" sz="1800" b="0" dirty="0">
                <a:solidFill>
                  <a:srgbClr val="1F2328"/>
                </a:solidFill>
                <a:effectLst/>
                <a:highlight>
                  <a:srgbClr val="FFFFFF"/>
                </a:highlight>
                <a:latin typeface="Consolas" panose="020B0609020204030204" pitchFamily="49" charset="0"/>
              </a:rPr>
              <a:t>]);</a:t>
            </a:r>
          </a:p>
          <a:p>
            <a:pPr marL="0" indent="0">
              <a:buNone/>
            </a:pPr>
            <a:r>
              <a:rPr lang="en-US" sz="1800" b="0" dirty="0">
                <a:solidFill>
                  <a:srgbClr val="1F2328"/>
                </a:solidFill>
                <a:effectLst/>
                <a:highlight>
                  <a:srgbClr val="FFFFFF"/>
                </a:highlight>
                <a:latin typeface="Consolas" panose="020B0609020204030204" pitchFamily="49" charset="0"/>
              </a:rPr>
              <a:t>  }</a:t>
            </a:r>
          </a:p>
          <a:p>
            <a:pPr marL="0" indent="0">
              <a:buNone/>
            </a:pPr>
            <a:br>
              <a:rPr lang="en-US" sz="1800" b="0" dirty="0">
                <a:solidFill>
                  <a:srgbClr val="1F2328"/>
                </a:solidFill>
                <a:effectLst/>
                <a:highlight>
                  <a:srgbClr val="FFFFFF"/>
                </a:highlight>
                <a:latin typeface="Consolas" panose="020B0609020204030204" pitchFamily="49" charset="0"/>
              </a:rPr>
            </a:br>
            <a:r>
              <a:rPr lang="en-US" sz="1800" b="0" dirty="0">
                <a:solidFill>
                  <a:srgbClr val="1F2328"/>
                </a:solidFill>
                <a:effectLst/>
                <a:highlight>
                  <a:srgbClr val="FFFFFF"/>
                </a:highlight>
                <a:latin typeface="Consolas" panose="020B0609020204030204" pitchFamily="49" charset="0"/>
              </a:rPr>
              <a:t>  </a:t>
            </a:r>
            <a:r>
              <a:rPr lang="en-US" sz="1800" b="0" dirty="0">
                <a:solidFill>
                  <a:srgbClr val="CF222E"/>
                </a:solidFill>
                <a:effectLst/>
                <a:highlight>
                  <a:srgbClr val="FFFFFF"/>
                </a:highlight>
                <a:latin typeface="Consolas" panose="020B0609020204030204" pitchFamily="49" charset="0"/>
              </a:rPr>
              <a:t>return</a:t>
            </a:r>
            <a:r>
              <a:rPr lang="en-US" sz="1800" b="0" dirty="0">
                <a:solidFill>
                  <a:srgbClr val="1F2328"/>
                </a:solidFill>
                <a:effectLst/>
                <a:highlight>
                  <a:srgbClr val="FFFFFF"/>
                </a:highlight>
                <a:latin typeface="Consolas" panose="020B0609020204030204" pitchFamily="49" charset="0"/>
              </a:rPr>
              <a:t> </a:t>
            </a:r>
            <a:r>
              <a:rPr lang="en-US" sz="1800" b="0" dirty="0" err="1">
                <a:solidFill>
                  <a:srgbClr val="0550AE"/>
                </a:solidFill>
                <a:effectLst/>
                <a:highlight>
                  <a:srgbClr val="FFFFFF"/>
                </a:highlight>
                <a:latin typeface="Consolas" panose="020B0609020204030204" pitchFamily="49" charset="0"/>
              </a:rPr>
              <a:t>order_id</a:t>
            </a:r>
            <a:r>
              <a:rPr lang="en-US" sz="1800" b="0" dirty="0">
                <a:solidFill>
                  <a:srgbClr val="1F2328"/>
                </a:solidFill>
                <a:effectLst/>
                <a:highlight>
                  <a:srgbClr val="FFFFFF"/>
                </a:highlight>
                <a:latin typeface="Consolas" panose="020B0609020204030204" pitchFamily="49" charset="0"/>
              </a:rPr>
              <a:t>;</a:t>
            </a:r>
          </a:p>
          <a:p>
            <a:pPr marL="0" indent="0">
              <a:buNone/>
            </a:pPr>
            <a:r>
              <a:rPr lang="en-US" sz="1800" b="0" dirty="0">
                <a:solidFill>
                  <a:srgbClr val="1F2328"/>
                </a:solidFill>
                <a:effectLst/>
                <a:highlight>
                  <a:srgbClr val="FFFFFF"/>
                </a:highlight>
                <a:latin typeface="Consolas" panose="020B0609020204030204" pitchFamily="49" charset="0"/>
              </a:rPr>
              <a:t>}</a:t>
            </a:r>
          </a:p>
        </p:txBody>
      </p:sp>
      <p:sp>
        <p:nvSpPr>
          <p:cNvPr id="2" name="Rectangle 1">
            <a:extLst>
              <a:ext uri="{FF2B5EF4-FFF2-40B4-BE49-F238E27FC236}">
                <a16:creationId xmlns:a16="http://schemas.microsoft.com/office/drawing/2014/main" id="{975CBBA0-A676-CDE7-3792-32C8DD12F974}"/>
              </a:ext>
            </a:extLst>
          </p:cNvPr>
          <p:cNvSpPr/>
          <p:nvPr/>
        </p:nvSpPr>
        <p:spPr>
          <a:xfrm>
            <a:off x="838200" y="369498"/>
            <a:ext cx="2465439" cy="371710"/>
          </a:xfrm>
          <a:custGeom>
            <a:avLst/>
            <a:gdLst>
              <a:gd name="connsiteX0" fmla="*/ 0 w 2465439"/>
              <a:gd name="connsiteY0" fmla="*/ 0 h 371710"/>
              <a:gd name="connsiteX1" fmla="*/ 591705 w 2465439"/>
              <a:gd name="connsiteY1" fmla="*/ 0 h 371710"/>
              <a:gd name="connsiteX2" fmla="*/ 1208065 w 2465439"/>
              <a:gd name="connsiteY2" fmla="*/ 0 h 371710"/>
              <a:gd name="connsiteX3" fmla="*/ 1799770 w 2465439"/>
              <a:gd name="connsiteY3" fmla="*/ 0 h 371710"/>
              <a:gd name="connsiteX4" fmla="*/ 2465439 w 2465439"/>
              <a:gd name="connsiteY4" fmla="*/ 0 h 371710"/>
              <a:gd name="connsiteX5" fmla="*/ 2465439 w 2465439"/>
              <a:gd name="connsiteY5" fmla="*/ 371710 h 371710"/>
              <a:gd name="connsiteX6" fmla="*/ 1849079 w 2465439"/>
              <a:gd name="connsiteY6" fmla="*/ 371710 h 371710"/>
              <a:gd name="connsiteX7" fmla="*/ 1306683 w 2465439"/>
              <a:gd name="connsiteY7" fmla="*/ 371710 h 371710"/>
              <a:gd name="connsiteX8" fmla="*/ 764286 w 2465439"/>
              <a:gd name="connsiteY8" fmla="*/ 371710 h 371710"/>
              <a:gd name="connsiteX9" fmla="*/ 0 w 2465439"/>
              <a:gd name="connsiteY9" fmla="*/ 371710 h 371710"/>
              <a:gd name="connsiteX10" fmla="*/ 0 w 2465439"/>
              <a:gd name="connsiteY10" fmla="*/ 0 h 371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65439" h="371710" extrusionOk="0">
                <a:moveTo>
                  <a:pt x="0" y="0"/>
                </a:moveTo>
                <a:cubicBezTo>
                  <a:pt x="202427" y="-21854"/>
                  <a:pt x="371502" y="-205"/>
                  <a:pt x="591705" y="0"/>
                </a:cubicBezTo>
                <a:cubicBezTo>
                  <a:pt x="811908" y="205"/>
                  <a:pt x="1056506" y="-17721"/>
                  <a:pt x="1208065" y="0"/>
                </a:cubicBezTo>
                <a:cubicBezTo>
                  <a:pt x="1359624" y="17721"/>
                  <a:pt x="1623296" y="-11921"/>
                  <a:pt x="1799770" y="0"/>
                </a:cubicBezTo>
                <a:cubicBezTo>
                  <a:pt x="1976244" y="11921"/>
                  <a:pt x="2249945" y="-21753"/>
                  <a:pt x="2465439" y="0"/>
                </a:cubicBezTo>
                <a:cubicBezTo>
                  <a:pt x="2456381" y="140529"/>
                  <a:pt x="2456930" y="192850"/>
                  <a:pt x="2465439" y="371710"/>
                </a:cubicBezTo>
                <a:cubicBezTo>
                  <a:pt x="2288403" y="374770"/>
                  <a:pt x="2038276" y="364567"/>
                  <a:pt x="1849079" y="371710"/>
                </a:cubicBezTo>
                <a:cubicBezTo>
                  <a:pt x="1659882" y="378853"/>
                  <a:pt x="1573759" y="394643"/>
                  <a:pt x="1306683" y="371710"/>
                </a:cubicBezTo>
                <a:cubicBezTo>
                  <a:pt x="1039607" y="348777"/>
                  <a:pt x="953312" y="369753"/>
                  <a:pt x="764286" y="371710"/>
                </a:cubicBezTo>
                <a:cubicBezTo>
                  <a:pt x="575260" y="373667"/>
                  <a:pt x="247672" y="406603"/>
                  <a:pt x="0" y="371710"/>
                </a:cubicBezTo>
                <a:cubicBezTo>
                  <a:pt x="328" y="204939"/>
                  <a:pt x="11038" y="145830"/>
                  <a:pt x="0" y="0"/>
                </a:cubicBezTo>
                <a:close/>
              </a:path>
            </a:pathLst>
          </a:custGeom>
          <a:noFill/>
          <a:ln w="57150">
            <a:solidFill>
              <a:srgbClr val="73B7F2"/>
            </a:solidFill>
            <a:extLst>
              <a:ext uri="{C807C97D-BFC1-408E-A445-0C87EB9F89A2}">
                <ask:lineSketchStyleProps xmlns:ask="http://schemas.microsoft.com/office/drawing/2018/sketchyshapes" sd="572959771">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D02C4C3C-8892-6440-883A-6DD4D72C8EDE}"/>
              </a:ext>
            </a:extLst>
          </p:cNvPr>
          <p:cNvSpPr/>
          <p:nvPr/>
        </p:nvSpPr>
        <p:spPr>
          <a:xfrm>
            <a:off x="1720073" y="935723"/>
            <a:ext cx="2977288" cy="454026"/>
          </a:xfrm>
          <a:custGeom>
            <a:avLst/>
            <a:gdLst>
              <a:gd name="connsiteX0" fmla="*/ 0 w 2977288"/>
              <a:gd name="connsiteY0" fmla="*/ 0 h 454026"/>
              <a:gd name="connsiteX1" fmla="*/ 535912 w 2977288"/>
              <a:gd name="connsiteY1" fmla="*/ 0 h 454026"/>
              <a:gd name="connsiteX2" fmla="*/ 1071824 w 2977288"/>
              <a:gd name="connsiteY2" fmla="*/ 0 h 454026"/>
              <a:gd name="connsiteX3" fmla="*/ 1667281 w 2977288"/>
              <a:gd name="connsiteY3" fmla="*/ 0 h 454026"/>
              <a:gd name="connsiteX4" fmla="*/ 2203193 w 2977288"/>
              <a:gd name="connsiteY4" fmla="*/ 0 h 454026"/>
              <a:gd name="connsiteX5" fmla="*/ 2977288 w 2977288"/>
              <a:gd name="connsiteY5" fmla="*/ 0 h 454026"/>
              <a:gd name="connsiteX6" fmla="*/ 2977288 w 2977288"/>
              <a:gd name="connsiteY6" fmla="*/ 454026 h 454026"/>
              <a:gd name="connsiteX7" fmla="*/ 2352058 w 2977288"/>
              <a:gd name="connsiteY7" fmla="*/ 454026 h 454026"/>
              <a:gd name="connsiteX8" fmla="*/ 1786373 w 2977288"/>
              <a:gd name="connsiteY8" fmla="*/ 454026 h 454026"/>
              <a:gd name="connsiteX9" fmla="*/ 1131369 w 2977288"/>
              <a:gd name="connsiteY9" fmla="*/ 454026 h 454026"/>
              <a:gd name="connsiteX10" fmla="*/ 565685 w 2977288"/>
              <a:gd name="connsiteY10" fmla="*/ 454026 h 454026"/>
              <a:gd name="connsiteX11" fmla="*/ 0 w 2977288"/>
              <a:gd name="connsiteY11" fmla="*/ 454026 h 454026"/>
              <a:gd name="connsiteX12" fmla="*/ 0 w 2977288"/>
              <a:gd name="connsiteY12" fmla="*/ 0 h 45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77288" h="454026" extrusionOk="0">
                <a:moveTo>
                  <a:pt x="0" y="0"/>
                </a:moveTo>
                <a:cubicBezTo>
                  <a:pt x="125897" y="24545"/>
                  <a:pt x="311574" y="21908"/>
                  <a:pt x="535912" y="0"/>
                </a:cubicBezTo>
                <a:cubicBezTo>
                  <a:pt x="760250" y="-21908"/>
                  <a:pt x="957749" y="11918"/>
                  <a:pt x="1071824" y="0"/>
                </a:cubicBezTo>
                <a:cubicBezTo>
                  <a:pt x="1185899" y="-11918"/>
                  <a:pt x="1406126" y="-26628"/>
                  <a:pt x="1667281" y="0"/>
                </a:cubicBezTo>
                <a:cubicBezTo>
                  <a:pt x="1928436" y="26628"/>
                  <a:pt x="1948136" y="-12593"/>
                  <a:pt x="2203193" y="0"/>
                </a:cubicBezTo>
                <a:cubicBezTo>
                  <a:pt x="2458250" y="12593"/>
                  <a:pt x="2812039" y="4723"/>
                  <a:pt x="2977288" y="0"/>
                </a:cubicBezTo>
                <a:cubicBezTo>
                  <a:pt x="2989676" y="194539"/>
                  <a:pt x="2985163" y="295129"/>
                  <a:pt x="2977288" y="454026"/>
                </a:cubicBezTo>
                <a:cubicBezTo>
                  <a:pt x="2827970" y="460215"/>
                  <a:pt x="2484296" y="482900"/>
                  <a:pt x="2352058" y="454026"/>
                </a:cubicBezTo>
                <a:cubicBezTo>
                  <a:pt x="2219820" y="425153"/>
                  <a:pt x="1976576" y="459496"/>
                  <a:pt x="1786373" y="454026"/>
                </a:cubicBezTo>
                <a:cubicBezTo>
                  <a:pt x="1596171" y="448556"/>
                  <a:pt x="1384142" y="482135"/>
                  <a:pt x="1131369" y="454026"/>
                </a:cubicBezTo>
                <a:cubicBezTo>
                  <a:pt x="878596" y="425917"/>
                  <a:pt x="734487" y="481531"/>
                  <a:pt x="565685" y="454026"/>
                </a:cubicBezTo>
                <a:cubicBezTo>
                  <a:pt x="396883" y="426521"/>
                  <a:pt x="257312" y="452206"/>
                  <a:pt x="0" y="454026"/>
                </a:cubicBezTo>
                <a:cubicBezTo>
                  <a:pt x="2699" y="299745"/>
                  <a:pt x="-3505" y="108871"/>
                  <a:pt x="0" y="0"/>
                </a:cubicBezTo>
                <a:close/>
              </a:path>
            </a:pathLst>
          </a:custGeom>
          <a:noFill/>
          <a:ln w="57150">
            <a:solidFill>
              <a:srgbClr val="73B7F2"/>
            </a:solidFill>
            <a:extLst>
              <a:ext uri="{C807C97D-BFC1-408E-A445-0C87EB9F89A2}">
                <ask:lineSketchStyleProps xmlns:ask="http://schemas.microsoft.com/office/drawing/2018/sketchyshapes" sd="2834660062">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DFC7D86C-CC80-491E-C3AA-169948D59832}"/>
              </a:ext>
            </a:extLst>
          </p:cNvPr>
          <p:cNvSpPr/>
          <p:nvPr/>
        </p:nvSpPr>
        <p:spPr>
          <a:xfrm>
            <a:off x="3783048" y="2211802"/>
            <a:ext cx="5346438" cy="627993"/>
          </a:xfrm>
          <a:custGeom>
            <a:avLst/>
            <a:gdLst>
              <a:gd name="connsiteX0" fmla="*/ 0 w 5346438"/>
              <a:gd name="connsiteY0" fmla="*/ 0 h 627993"/>
              <a:gd name="connsiteX1" fmla="*/ 614840 w 5346438"/>
              <a:gd name="connsiteY1" fmla="*/ 0 h 627993"/>
              <a:gd name="connsiteX2" fmla="*/ 1229681 w 5346438"/>
              <a:gd name="connsiteY2" fmla="*/ 0 h 627993"/>
              <a:gd name="connsiteX3" fmla="*/ 1737592 w 5346438"/>
              <a:gd name="connsiteY3" fmla="*/ 0 h 627993"/>
              <a:gd name="connsiteX4" fmla="*/ 2245504 w 5346438"/>
              <a:gd name="connsiteY4" fmla="*/ 0 h 627993"/>
              <a:gd name="connsiteX5" fmla="*/ 2913809 w 5346438"/>
              <a:gd name="connsiteY5" fmla="*/ 0 h 627993"/>
              <a:gd name="connsiteX6" fmla="*/ 3421720 w 5346438"/>
              <a:gd name="connsiteY6" fmla="*/ 0 h 627993"/>
              <a:gd name="connsiteX7" fmla="*/ 3983096 w 5346438"/>
              <a:gd name="connsiteY7" fmla="*/ 0 h 627993"/>
              <a:gd name="connsiteX8" fmla="*/ 4651401 w 5346438"/>
              <a:gd name="connsiteY8" fmla="*/ 0 h 627993"/>
              <a:gd name="connsiteX9" fmla="*/ 5346438 w 5346438"/>
              <a:gd name="connsiteY9" fmla="*/ 0 h 627993"/>
              <a:gd name="connsiteX10" fmla="*/ 5346438 w 5346438"/>
              <a:gd name="connsiteY10" fmla="*/ 627993 h 627993"/>
              <a:gd name="connsiteX11" fmla="*/ 4838526 w 5346438"/>
              <a:gd name="connsiteY11" fmla="*/ 627993 h 627993"/>
              <a:gd name="connsiteX12" fmla="*/ 4063293 w 5346438"/>
              <a:gd name="connsiteY12" fmla="*/ 627993 h 627993"/>
              <a:gd name="connsiteX13" fmla="*/ 3394988 w 5346438"/>
              <a:gd name="connsiteY13" fmla="*/ 627993 h 627993"/>
              <a:gd name="connsiteX14" fmla="*/ 2780148 w 5346438"/>
              <a:gd name="connsiteY14" fmla="*/ 627993 h 627993"/>
              <a:gd name="connsiteX15" fmla="*/ 2165307 w 5346438"/>
              <a:gd name="connsiteY15" fmla="*/ 627993 h 627993"/>
              <a:gd name="connsiteX16" fmla="*/ 1550467 w 5346438"/>
              <a:gd name="connsiteY16" fmla="*/ 627993 h 627993"/>
              <a:gd name="connsiteX17" fmla="*/ 989091 w 5346438"/>
              <a:gd name="connsiteY17" fmla="*/ 627993 h 627993"/>
              <a:gd name="connsiteX18" fmla="*/ 0 w 5346438"/>
              <a:gd name="connsiteY18" fmla="*/ 627993 h 627993"/>
              <a:gd name="connsiteX19" fmla="*/ 0 w 5346438"/>
              <a:gd name="connsiteY19" fmla="*/ 0 h 627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346438" h="627993" extrusionOk="0">
                <a:moveTo>
                  <a:pt x="0" y="0"/>
                </a:moveTo>
                <a:cubicBezTo>
                  <a:pt x="225598" y="15495"/>
                  <a:pt x="444641" y="25648"/>
                  <a:pt x="614840" y="0"/>
                </a:cubicBezTo>
                <a:cubicBezTo>
                  <a:pt x="785039" y="-25648"/>
                  <a:pt x="1087181" y="28841"/>
                  <a:pt x="1229681" y="0"/>
                </a:cubicBezTo>
                <a:cubicBezTo>
                  <a:pt x="1372181" y="-28841"/>
                  <a:pt x="1510766" y="-3960"/>
                  <a:pt x="1737592" y="0"/>
                </a:cubicBezTo>
                <a:cubicBezTo>
                  <a:pt x="1964418" y="3960"/>
                  <a:pt x="2015787" y="-11692"/>
                  <a:pt x="2245504" y="0"/>
                </a:cubicBezTo>
                <a:cubicBezTo>
                  <a:pt x="2475221" y="11692"/>
                  <a:pt x="2606794" y="-10760"/>
                  <a:pt x="2913809" y="0"/>
                </a:cubicBezTo>
                <a:cubicBezTo>
                  <a:pt x="3220824" y="10760"/>
                  <a:pt x="3288703" y="13571"/>
                  <a:pt x="3421720" y="0"/>
                </a:cubicBezTo>
                <a:cubicBezTo>
                  <a:pt x="3554737" y="-13571"/>
                  <a:pt x="3766771" y="-19592"/>
                  <a:pt x="3983096" y="0"/>
                </a:cubicBezTo>
                <a:cubicBezTo>
                  <a:pt x="4199421" y="19592"/>
                  <a:pt x="4410123" y="20899"/>
                  <a:pt x="4651401" y="0"/>
                </a:cubicBezTo>
                <a:cubicBezTo>
                  <a:pt x="4892680" y="-20899"/>
                  <a:pt x="5139376" y="1339"/>
                  <a:pt x="5346438" y="0"/>
                </a:cubicBezTo>
                <a:cubicBezTo>
                  <a:pt x="5369777" y="205718"/>
                  <a:pt x="5338089" y="405630"/>
                  <a:pt x="5346438" y="627993"/>
                </a:cubicBezTo>
                <a:cubicBezTo>
                  <a:pt x="5202950" y="605725"/>
                  <a:pt x="5074292" y="649802"/>
                  <a:pt x="4838526" y="627993"/>
                </a:cubicBezTo>
                <a:cubicBezTo>
                  <a:pt x="4602760" y="606184"/>
                  <a:pt x="4328186" y="612952"/>
                  <a:pt x="4063293" y="627993"/>
                </a:cubicBezTo>
                <a:cubicBezTo>
                  <a:pt x="3798400" y="643034"/>
                  <a:pt x="3560095" y="604500"/>
                  <a:pt x="3394988" y="627993"/>
                </a:cubicBezTo>
                <a:cubicBezTo>
                  <a:pt x="3229882" y="651486"/>
                  <a:pt x="2945321" y="640486"/>
                  <a:pt x="2780148" y="627993"/>
                </a:cubicBezTo>
                <a:cubicBezTo>
                  <a:pt x="2614975" y="615500"/>
                  <a:pt x="2332738" y="641285"/>
                  <a:pt x="2165307" y="627993"/>
                </a:cubicBezTo>
                <a:cubicBezTo>
                  <a:pt x="1997876" y="614701"/>
                  <a:pt x="1784566" y="648964"/>
                  <a:pt x="1550467" y="627993"/>
                </a:cubicBezTo>
                <a:cubicBezTo>
                  <a:pt x="1316368" y="607022"/>
                  <a:pt x="1147298" y="630124"/>
                  <a:pt x="989091" y="627993"/>
                </a:cubicBezTo>
                <a:cubicBezTo>
                  <a:pt x="830884" y="625862"/>
                  <a:pt x="374210" y="654366"/>
                  <a:pt x="0" y="627993"/>
                </a:cubicBezTo>
                <a:cubicBezTo>
                  <a:pt x="30905" y="418047"/>
                  <a:pt x="-25400" y="133224"/>
                  <a:pt x="0" y="0"/>
                </a:cubicBezTo>
                <a:close/>
              </a:path>
            </a:pathLst>
          </a:custGeom>
          <a:noFill/>
          <a:ln w="57150">
            <a:solidFill>
              <a:srgbClr val="73B7F2"/>
            </a:solidFill>
            <a:extLst>
              <a:ext uri="{C807C97D-BFC1-408E-A445-0C87EB9F89A2}">
                <ask:lineSketchStyleProps xmlns:ask="http://schemas.microsoft.com/office/drawing/2018/sketchyshapes" sd="3680776698">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C709661-F856-5989-BDEB-222DFE8EF024}"/>
              </a:ext>
            </a:extLst>
          </p:cNvPr>
          <p:cNvSpPr/>
          <p:nvPr/>
        </p:nvSpPr>
        <p:spPr>
          <a:xfrm>
            <a:off x="1116925" y="1584264"/>
            <a:ext cx="9730514" cy="627994"/>
          </a:xfrm>
          <a:custGeom>
            <a:avLst/>
            <a:gdLst>
              <a:gd name="connsiteX0" fmla="*/ 0 w 9730514"/>
              <a:gd name="connsiteY0" fmla="*/ 0 h 627994"/>
              <a:gd name="connsiteX1" fmla="*/ 889647 w 9730514"/>
              <a:gd name="connsiteY1" fmla="*/ 0 h 627994"/>
              <a:gd name="connsiteX2" fmla="*/ 1681989 w 9730514"/>
              <a:gd name="connsiteY2" fmla="*/ 0 h 627994"/>
              <a:gd name="connsiteX3" fmla="*/ 2474331 w 9730514"/>
              <a:gd name="connsiteY3" fmla="*/ 0 h 627994"/>
              <a:gd name="connsiteX4" fmla="*/ 3072062 w 9730514"/>
              <a:gd name="connsiteY4" fmla="*/ 0 h 627994"/>
              <a:gd name="connsiteX5" fmla="*/ 3767099 w 9730514"/>
              <a:gd name="connsiteY5" fmla="*/ 0 h 627994"/>
              <a:gd name="connsiteX6" fmla="*/ 4462136 w 9730514"/>
              <a:gd name="connsiteY6" fmla="*/ 0 h 627994"/>
              <a:gd name="connsiteX7" fmla="*/ 4865257 w 9730514"/>
              <a:gd name="connsiteY7" fmla="*/ 0 h 627994"/>
              <a:gd name="connsiteX8" fmla="*/ 5560294 w 9730514"/>
              <a:gd name="connsiteY8" fmla="*/ 0 h 627994"/>
              <a:gd name="connsiteX9" fmla="*/ 6449941 w 9730514"/>
              <a:gd name="connsiteY9" fmla="*/ 0 h 627994"/>
              <a:gd name="connsiteX10" fmla="*/ 7242283 w 9730514"/>
              <a:gd name="connsiteY10" fmla="*/ 0 h 627994"/>
              <a:gd name="connsiteX11" fmla="*/ 7840014 w 9730514"/>
              <a:gd name="connsiteY11" fmla="*/ 0 h 627994"/>
              <a:gd name="connsiteX12" fmla="*/ 8340441 w 9730514"/>
              <a:gd name="connsiteY12" fmla="*/ 0 h 627994"/>
              <a:gd name="connsiteX13" fmla="*/ 8938172 w 9730514"/>
              <a:gd name="connsiteY13" fmla="*/ 0 h 627994"/>
              <a:gd name="connsiteX14" fmla="*/ 9730514 w 9730514"/>
              <a:gd name="connsiteY14" fmla="*/ 0 h 627994"/>
              <a:gd name="connsiteX15" fmla="*/ 9730514 w 9730514"/>
              <a:gd name="connsiteY15" fmla="*/ 627994 h 627994"/>
              <a:gd name="connsiteX16" fmla="*/ 9035477 w 9730514"/>
              <a:gd name="connsiteY16" fmla="*/ 627994 h 627994"/>
              <a:gd name="connsiteX17" fmla="*/ 8535051 w 9730514"/>
              <a:gd name="connsiteY17" fmla="*/ 627994 h 627994"/>
              <a:gd name="connsiteX18" fmla="*/ 7840014 w 9730514"/>
              <a:gd name="connsiteY18" fmla="*/ 627994 h 627994"/>
              <a:gd name="connsiteX19" fmla="*/ 7047672 w 9730514"/>
              <a:gd name="connsiteY19" fmla="*/ 627994 h 627994"/>
              <a:gd name="connsiteX20" fmla="*/ 6158025 w 9730514"/>
              <a:gd name="connsiteY20" fmla="*/ 627994 h 627994"/>
              <a:gd name="connsiteX21" fmla="*/ 5657599 w 9730514"/>
              <a:gd name="connsiteY21" fmla="*/ 627994 h 627994"/>
              <a:gd name="connsiteX22" fmla="*/ 4767952 w 9730514"/>
              <a:gd name="connsiteY22" fmla="*/ 627994 h 627994"/>
              <a:gd name="connsiteX23" fmla="*/ 3878305 w 9730514"/>
              <a:gd name="connsiteY23" fmla="*/ 627994 h 627994"/>
              <a:gd name="connsiteX24" fmla="*/ 3183268 w 9730514"/>
              <a:gd name="connsiteY24" fmla="*/ 627994 h 627994"/>
              <a:gd name="connsiteX25" fmla="*/ 2780147 w 9730514"/>
              <a:gd name="connsiteY25" fmla="*/ 627994 h 627994"/>
              <a:gd name="connsiteX26" fmla="*/ 1890500 w 9730514"/>
              <a:gd name="connsiteY26" fmla="*/ 627994 h 627994"/>
              <a:gd name="connsiteX27" fmla="*/ 1292768 w 9730514"/>
              <a:gd name="connsiteY27" fmla="*/ 627994 h 627994"/>
              <a:gd name="connsiteX28" fmla="*/ 597732 w 9730514"/>
              <a:gd name="connsiteY28" fmla="*/ 627994 h 627994"/>
              <a:gd name="connsiteX29" fmla="*/ 0 w 9730514"/>
              <a:gd name="connsiteY29" fmla="*/ 627994 h 627994"/>
              <a:gd name="connsiteX30" fmla="*/ 0 w 9730514"/>
              <a:gd name="connsiteY30" fmla="*/ 0 h 62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730514" h="627994" extrusionOk="0">
                <a:moveTo>
                  <a:pt x="0" y="0"/>
                </a:moveTo>
                <a:cubicBezTo>
                  <a:pt x="364969" y="-10959"/>
                  <a:pt x="626411" y="22413"/>
                  <a:pt x="889647" y="0"/>
                </a:cubicBezTo>
                <a:cubicBezTo>
                  <a:pt x="1152883" y="-22413"/>
                  <a:pt x="1490049" y="28406"/>
                  <a:pt x="1681989" y="0"/>
                </a:cubicBezTo>
                <a:cubicBezTo>
                  <a:pt x="1873929" y="-28406"/>
                  <a:pt x="2231801" y="-31191"/>
                  <a:pt x="2474331" y="0"/>
                </a:cubicBezTo>
                <a:cubicBezTo>
                  <a:pt x="2716861" y="31191"/>
                  <a:pt x="2890448" y="-3806"/>
                  <a:pt x="3072062" y="0"/>
                </a:cubicBezTo>
                <a:cubicBezTo>
                  <a:pt x="3253676" y="3806"/>
                  <a:pt x="3463941" y="10886"/>
                  <a:pt x="3767099" y="0"/>
                </a:cubicBezTo>
                <a:cubicBezTo>
                  <a:pt x="4070257" y="-10886"/>
                  <a:pt x="4251468" y="-32982"/>
                  <a:pt x="4462136" y="0"/>
                </a:cubicBezTo>
                <a:cubicBezTo>
                  <a:pt x="4672804" y="32982"/>
                  <a:pt x="4752246" y="701"/>
                  <a:pt x="4865257" y="0"/>
                </a:cubicBezTo>
                <a:cubicBezTo>
                  <a:pt x="4978268" y="-701"/>
                  <a:pt x="5327226" y="21094"/>
                  <a:pt x="5560294" y="0"/>
                </a:cubicBezTo>
                <a:cubicBezTo>
                  <a:pt x="5793362" y="-21094"/>
                  <a:pt x="6026083" y="-12244"/>
                  <a:pt x="6449941" y="0"/>
                </a:cubicBezTo>
                <a:cubicBezTo>
                  <a:pt x="6873799" y="12244"/>
                  <a:pt x="6921078" y="32194"/>
                  <a:pt x="7242283" y="0"/>
                </a:cubicBezTo>
                <a:cubicBezTo>
                  <a:pt x="7563488" y="-32194"/>
                  <a:pt x="7667903" y="2017"/>
                  <a:pt x="7840014" y="0"/>
                </a:cubicBezTo>
                <a:cubicBezTo>
                  <a:pt x="8012125" y="-2017"/>
                  <a:pt x="8143293" y="-24258"/>
                  <a:pt x="8340441" y="0"/>
                </a:cubicBezTo>
                <a:cubicBezTo>
                  <a:pt x="8537589" y="24258"/>
                  <a:pt x="8740473" y="23689"/>
                  <a:pt x="8938172" y="0"/>
                </a:cubicBezTo>
                <a:cubicBezTo>
                  <a:pt x="9135871" y="-23689"/>
                  <a:pt x="9481812" y="27896"/>
                  <a:pt x="9730514" y="0"/>
                </a:cubicBezTo>
                <a:cubicBezTo>
                  <a:pt x="9749367" y="168694"/>
                  <a:pt x="9726036" y="469157"/>
                  <a:pt x="9730514" y="627994"/>
                </a:cubicBezTo>
                <a:cubicBezTo>
                  <a:pt x="9531263" y="648797"/>
                  <a:pt x="9184280" y="639376"/>
                  <a:pt x="9035477" y="627994"/>
                </a:cubicBezTo>
                <a:cubicBezTo>
                  <a:pt x="8886674" y="616612"/>
                  <a:pt x="8739691" y="646360"/>
                  <a:pt x="8535051" y="627994"/>
                </a:cubicBezTo>
                <a:cubicBezTo>
                  <a:pt x="8330411" y="609628"/>
                  <a:pt x="8131355" y="653101"/>
                  <a:pt x="7840014" y="627994"/>
                </a:cubicBezTo>
                <a:cubicBezTo>
                  <a:pt x="7548673" y="602887"/>
                  <a:pt x="7263485" y="656119"/>
                  <a:pt x="7047672" y="627994"/>
                </a:cubicBezTo>
                <a:cubicBezTo>
                  <a:pt x="6831859" y="599869"/>
                  <a:pt x="6374029" y="671947"/>
                  <a:pt x="6158025" y="627994"/>
                </a:cubicBezTo>
                <a:cubicBezTo>
                  <a:pt x="5942021" y="584041"/>
                  <a:pt x="5884078" y="612775"/>
                  <a:pt x="5657599" y="627994"/>
                </a:cubicBezTo>
                <a:cubicBezTo>
                  <a:pt x="5431120" y="643213"/>
                  <a:pt x="5193337" y="649389"/>
                  <a:pt x="4767952" y="627994"/>
                </a:cubicBezTo>
                <a:cubicBezTo>
                  <a:pt x="4342567" y="606599"/>
                  <a:pt x="4136941" y="633163"/>
                  <a:pt x="3878305" y="627994"/>
                </a:cubicBezTo>
                <a:cubicBezTo>
                  <a:pt x="3619669" y="622825"/>
                  <a:pt x="3405325" y="650334"/>
                  <a:pt x="3183268" y="627994"/>
                </a:cubicBezTo>
                <a:cubicBezTo>
                  <a:pt x="2961211" y="605654"/>
                  <a:pt x="2926726" y="631950"/>
                  <a:pt x="2780147" y="627994"/>
                </a:cubicBezTo>
                <a:cubicBezTo>
                  <a:pt x="2633568" y="624038"/>
                  <a:pt x="2268363" y="599510"/>
                  <a:pt x="1890500" y="627994"/>
                </a:cubicBezTo>
                <a:cubicBezTo>
                  <a:pt x="1512637" y="656478"/>
                  <a:pt x="1481151" y="613102"/>
                  <a:pt x="1292768" y="627994"/>
                </a:cubicBezTo>
                <a:cubicBezTo>
                  <a:pt x="1104385" y="642886"/>
                  <a:pt x="869173" y="604841"/>
                  <a:pt x="597732" y="627994"/>
                </a:cubicBezTo>
                <a:cubicBezTo>
                  <a:pt x="326291" y="651147"/>
                  <a:pt x="225693" y="649488"/>
                  <a:pt x="0" y="627994"/>
                </a:cubicBezTo>
                <a:cubicBezTo>
                  <a:pt x="24964" y="386468"/>
                  <a:pt x="7471" y="128940"/>
                  <a:pt x="0" y="0"/>
                </a:cubicBezTo>
                <a:close/>
              </a:path>
            </a:pathLst>
          </a:custGeom>
          <a:noFill/>
          <a:ln w="57150">
            <a:solidFill>
              <a:srgbClr val="73B7F2"/>
            </a:solidFill>
            <a:extLst>
              <a:ext uri="{C807C97D-BFC1-408E-A445-0C87EB9F89A2}">
                <ask:lineSketchStyleProps xmlns:ask="http://schemas.microsoft.com/office/drawing/2018/sketchyshapes" sd="954662574">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CA0DBB3-271E-53D7-C299-DD05B25AB87B}"/>
              </a:ext>
            </a:extLst>
          </p:cNvPr>
          <p:cNvSpPr/>
          <p:nvPr/>
        </p:nvSpPr>
        <p:spPr>
          <a:xfrm>
            <a:off x="1720073" y="3429000"/>
            <a:ext cx="2539870" cy="397086"/>
          </a:xfrm>
          <a:custGeom>
            <a:avLst/>
            <a:gdLst>
              <a:gd name="connsiteX0" fmla="*/ 0 w 2539870"/>
              <a:gd name="connsiteY0" fmla="*/ 0 h 397086"/>
              <a:gd name="connsiteX1" fmla="*/ 609569 w 2539870"/>
              <a:gd name="connsiteY1" fmla="*/ 0 h 397086"/>
              <a:gd name="connsiteX2" fmla="*/ 1219138 w 2539870"/>
              <a:gd name="connsiteY2" fmla="*/ 0 h 397086"/>
              <a:gd name="connsiteX3" fmla="*/ 1777909 w 2539870"/>
              <a:gd name="connsiteY3" fmla="*/ 0 h 397086"/>
              <a:gd name="connsiteX4" fmla="*/ 2539870 w 2539870"/>
              <a:gd name="connsiteY4" fmla="*/ 0 h 397086"/>
              <a:gd name="connsiteX5" fmla="*/ 2539870 w 2539870"/>
              <a:gd name="connsiteY5" fmla="*/ 397086 h 397086"/>
              <a:gd name="connsiteX6" fmla="*/ 1854105 w 2539870"/>
              <a:gd name="connsiteY6" fmla="*/ 397086 h 397086"/>
              <a:gd name="connsiteX7" fmla="*/ 1168340 w 2539870"/>
              <a:gd name="connsiteY7" fmla="*/ 397086 h 397086"/>
              <a:gd name="connsiteX8" fmla="*/ 558771 w 2539870"/>
              <a:gd name="connsiteY8" fmla="*/ 397086 h 397086"/>
              <a:gd name="connsiteX9" fmla="*/ 0 w 2539870"/>
              <a:gd name="connsiteY9" fmla="*/ 397086 h 397086"/>
              <a:gd name="connsiteX10" fmla="*/ 0 w 2539870"/>
              <a:gd name="connsiteY10" fmla="*/ 0 h 39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39870" h="397086" extrusionOk="0">
                <a:moveTo>
                  <a:pt x="0" y="0"/>
                </a:moveTo>
                <a:cubicBezTo>
                  <a:pt x="249302" y="-25070"/>
                  <a:pt x="487067" y="24638"/>
                  <a:pt x="609569" y="0"/>
                </a:cubicBezTo>
                <a:cubicBezTo>
                  <a:pt x="732071" y="-24638"/>
                  <a:pt x="1071043" y="23057"/>
                  <a:pt x="1219138" y="0"/>
                </a:cubicBezTo>
                <a:cubicBezTo>
                  <a:pt x="1367233" y="-23057"/>
                  <a:pt x="1550856" y="-26377"/>
                  <a:pt x="1777909" y="0"/>
                </a:cubicBezTo>
                <a:cubicBezTo>
                  <a:pt x="2004962" y="26377"/>
                  <a:pt x="2361387" y="23375"/>
                  <a:pt x="2539870" y="0"/>
                </a:cubicBezTo>
                <a:cubicBezTo>
                  <a:pt x="2553194" y="88944"/>
                  <a:pt x="2535953" y="237223"/>
                  <a:pt x="2539870" y="397086"/>
                </a:cubicBezTo>
                <a:cubicBezTo>
                  <a:pt x="2272300" y="425561"/>
                  <a:pt x="2082864" y="423870"/>
                  <a:pt x="1854105" y="397086"/>
                </a:cubicBezTo>
                <a:cubicBezTo>
                  <a:pt x="1625347" y="370302"/>
                  <a:pt x="1399804" y="370213"/>
                  <a:pt x="1168340" y="397086"/>
                </a:cubicBezTo>
                <a:cubicBezTo>
                  <a:pt x="936877" y="423959"/>
                  <a:pt x="699876" y="411180"/>
                  <a:pt x="558771" y="397086"/>
                </a:cubicBezTo>
                <a:cubicBezTo>
                  <a:pt x="417666" y="382992"/>
                  <a:pt x="140044" y="406564"/>
                  <a:pt x="0" y="397086"/>
                </a:cubicBezTo>
                <a:cubicBezTo>
                  <a:pt x="3158" y="253264"/>
                  <a:pt x="-15937" y="91618"/>
                  <a:pt x="0" y="0"/>
                </a:cubicBezTo>
                <a:close/>
              </a:path>
            </a:pathLst>
          </a:custGeom>
          <a:noFill/>
          <a:ln w="57150">
            <a:solidFill>
              <a:srgbClr val="73B7F2"/>
            </a:solidFill>
            <a:extLst>
              <a:ext uri="{C807C97D-BFC1-408E-A445-0C87EB9F89A2}">
                <ask:lineSketchStyleProps xmlns:ask="http://schemas.microsoft.com/office/drawing/2018/sketchyshapes" sd="3680776698">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EE1C06F-BC9B-6093-FF0B-A65D41B315D4}"/>
              </a:ext>
            </a:extLst>
          </p:cNvPr>
          <p:cNvSpPr/>
          <p:nvPr/>
        </p:nvSpPr>
        <p:spPr>
          <a:xfrm>
            <a:off x="2125668" y="4424429"/>
            <a:ext cx="8295589" cy="466885"/>
          </a:xfrm>
          <a:custGeom>
            <a:avLst/>
            <a:gdLst>
              <a:gd name="connsiteX0" fmla="*/ 0 w 8295589"/>
              <a:gd name="connsiteY0" fmla="*/ 0 h 466885"/>
              <a:gd name="connsiteX1" fmla="*/ 857211 w 8295589"/>
              <a:gd name="connsiteY1" fmla="*/ 0 h 466885"/>
              <a:gd name="connsiteX2" fmla="*/ 1631466 w 8295589"/>
              <a:gd name="connsiteY2" fmla="*/ 0 h 466885"/>
              <a:gd name="connsiteX3" fmla="*/ 2405721 w 8295589"/>
              <a:gd name="connsiteY3" fmla="*/ 0 h 466885"/>
              <a:gd name="connsiteX4" fmla="*/ 3014064 w 8295589"/>
              <a:gd name="connsiteY4" fmla="*/ 0 h 466885"/>
              <a:gd name="connsiteX5" fmla="*/ 3705363 w 8295589"/>
              <a:gd name="connsiteY5" fmla="*/ 0 h 466885"/>
              <a:gd name="connsiteX6" fmla="*/ 4396662 w 8295589"/>
              <a:gd name="connsiteY6" fmla="*/ 0 h 466885"/>
              <a:gd name="connsiteX7" fmla="*/ 4839094 w 8295589"/>
              <a:gd name="connsiteY7" fmla="*/ 0 h 466885"/>
              <a:gd name="connsiteX8" fmla="*/ 5530393 w 8295589"/>
              <a:gd name="connsiteY8" fmla="*/ 0 h 466885"/>
              <a:gd name="connsiteX9" fmla="*/ 6387604 w 8295589"/>
              <a:gd name="connsiteY9" fmla="*/ 0 h 466885"/>
              <a:gd name="connsiteX10" fmla="*/ 7161859 w 8295589"/>
              <a:gd name="connsiteY10" fmla="*/ 0 h 466885"/>
              <a:gd name="connsiteX11" fmla="*/ 8295589 w 8295589"/>
              <a:gd name="connsiteY11" fmla="*/ 0 h 466885"/>
              <a:gd name="connsiteX12" fmla="*/ 8295589 w 8295589"/>
              <a:gd name="connsiteY12" fmla="*/ 466885 h 466885"/>
              <a:gd name="connsiteX13" fmla="*/ 7770202 w 8295589"/>
              <a:gd name="connsiteY13" fmla="*/ 466885 h 466885"/>
              <a:gd name="connsiteX14" fmla="*/ 6995947 w 8295589"/>
              <a:gd name="connsiteY14" fmla="*/ 466885 h 466885"/>
              <a:gd name="connsiteX15" fmla="*/ 6221692 w 8295589"/>
              <a:gd name="connsiteY15" fmla="*/ 466885 h 466885"/>
              <a:gd name="connsiteX16" fmla="*/ 5530393 w 8295589"/>
              <a:gd name="connsiteY16" fmla="*/ 466885 h 466885"/>
              <a:gd name="connsiteX17" fmla="*/ 5005005 w 8295589"/>
              <a:gd name="connsiteY17" fmla="*/ 466885 h 466885"/>
              <a:gd name="connsiteX18" fmla="*/ 4313706 w 8295589"/>
              <a:gd name="connsiteY18" fmla="*/ 466885 h 466885"/>
              <a:gd name="connsiteX19" fmla="*/ 3539451 w 8295589"/>
              <a:gd name="connsiteY19" fmla="*/ 466885 h 466885"/>
              <a:gd name="connsiteX20" fmla="*/ 2682240 w 8295589"/>
              <a:gd name="connsiteY20" fmla="*/ 466885 h 466885"/>
              <a:gd name="connsiteX21" fmla="*/ 2156853 w 8295589"/>
              <a:gd name="connsiteY21" fmla="*/ 466885 h 466885"/>
              <a:gd name="connsiteX22" fmla="*/ 1299642 w 8295589"/>
              <a:gd name="connsiteY22" fmla="*/ 466885 h 466885"/>
              <a:gd name="connsiteX23" fmla="*/ 0 w 8295589"/>
              <a:gd name="connsiteY23" fmla="*/ 466885 h 466885"/>
              <a:gd name="connsiteX24" fmla="*/ 0 w 8295589"/>
              <a:gd name="connsiteY24" fmla="*/ 0 h 466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295589" h="466885" extrusionOk="0">
                <a:moveTo>
                  <a:pt x="0" y="0"/>
                </a:moveTo>
                <a:cubicBezTo>
                  <a:pt x="356488" y="28417"/>
                  <a:pt x="454725" y="40787"/>
                  <a:pt x="857211" y="0"/>
                </a:cubicBezTo>
                <a:cubicBezTo>
                  <a:pt x="1259697" y="-40787"/>
                  <a:pt x="1303381" y="-31608"/>
                  <a:pt x="1631466" y="0"/>
                </a:cubicBezTo>
                <a:cubicBezTo>
                  <a:pt x="1959552" y="31608"/>
                  <a:pt x="2025436" y="2111"/>
                  <a:pt x="2405721" y="0"/>
                </a:cubicBezTo>
                <a:cubicBezTo>
                  <a:pt x="2786007" y="-2111"/>
                  <a:pt x="2796737" y="17143"/>
                  <a:pt x="3014064" y="0"/>
                </a:cubicBezTo>
                <a:cubicBezTo>
                  <a:pt x="3231391" y="-17143"/>
                  <a:pt x="3477483" y="-12270"/>
                  <a:pt x="3705363" y="0"/>
                </a:cubicBezTo>
                <a:cubicBezTo>
                  <a:pt x="3933243" y="12270"/>
                  <a:pt x="4112155" y="-30945"/>
                  <a:pt x="4396662" y="0"/>
                </a:cubicBezTo>
                <a:cubicBezTo>
                  <a:pt x="4681169" y="30945"/>
                  <a:pt x="4726371" y="21122"/>
                  <a:pt x="4839094" y="0"/>
                </a:cubicBezTo>
                <a:cubicBezTo>
                  <a:pt x="4951817" y="-21122"/>
                  <a:pt x="5351142" y="-15307"/>
                  <a:pt x="5530393" y="0"/>
                </a:cubicBezTo>
                <a:cubicBezTo>
                  <a:pt x="5709644" y="15307"/>
                  <a:pt x="6096019" y="-20072"/>
                  <a:pt x="6387604" y="0"/>
                </a:cubicBezTo>
                <a:cubicBezTo>
                  <a:pt x="6679189" y="20072"/>
                  <a:pt x="6959272" y="-8092"/>
                  <a:pt x="7161859" y="0"/>
                </a:cubicBezTo>
                <a:cubicBezTo>
                  <a:pt x="7364447" y="8092"/>
                  <a:pt x="7782706" y="28165"/>
                  <a:pt x="8295589" y="0"/>
                </a:cubicBezTo>
                <a:cubicBezTo>
                  <a:pt x="8293716" y="172164"/>
                  <a:pt x="8311219" y="250206"/>
                  <a:pt x="8295589" y="466885"/>
                </a:cubicBezTo>
                <a:cubicBezTo>
                  <a:pt x="8144486" y="488044"/>
                  <a:pt x="8012367" y="465294"/>
                  <a:pt x="7770202" y="466885"/>
                </a:cubicBezTo>
                <a:cubicBezTo>
                  <a:pt x="7528037" y="468476"/>
                  <a:pt x="7327673" y="496735"/>
                  <a:pt x="6995947" y="466885"/>
                </a:cubicBezTo>
                <a:cubicBezTo>
                  <a:pt x="6664221" y="437035"/>
                  <a:pt x="6518516" y="442114"/>
                  <a:pt x="6221692" y="466885"/>
                </a:cubicBezTo>
                <a:cubicBezTo>
                  <a:pt x="5924869" y="491656"/>
                  <a:pt x="5773961" y="464025"/>
                  <a:pt x="5530393" y="466885"/>
                </a:cubicBezTo>
                <a:cubicBezTo>
                  <a:pt x="5286825" y="469745"/>
                  <a:pt x="5205293" y="457813"/>
                  <a:pt x="5005005" y="466885"/>
                </a:cubicBezTo>
                <a:cubicBezTo>
                  <a:pt x="4804717" y="475957"/>
                  <a:pt x="4504415" y="471965"/>
                  <a:pt x="4313706" y="466885"/>
                </a:cubicBezTo>
                <a:cubicBezTo>
                  <a:pt x="4122997" y="461805"/>
                  <a:pt x="3720669" y="471423"/>
                  <a:pt x="3539451" y="466885"/>
                </a:cubicBezTo>
                <a:cubicBezTo>
                  <a:pt x="3358233" y="462347"/>
                  <a:pt x="2912906" y="465762"/>
                  <a:pt x="2682240" y="466885"/>
                </a:cubicBezTo>
                <a:cubicBezTo>
                  <a:pt x="2451574" y="468008"/>
                  <a:pt x="2361714" y="455479"/>
                  <a:pt x="2156853" y="466885"/>
                </a:cubicBezTo>
                <a:cubicBezTo>
                  <a:pt x="1951992" y="478291"/>
                  <a:pt x="1513810" y="484309"/>
                  <a:pt x="1299642" y="466885"/>
                </a:cubicBezTo>
                <a:cubicBezTo>
                  <a:pt x="1085474" y="449461"/>
                  <a:pt x="535035" y="411916"/>
                  <a:pt x="0" y="466885"/>
                </a:cubicBezTo>
                <a:cubicBezTo>
                  <a:pt x="8363" y="352744"/>
                  <a:pt x="-5490" y="130931"/>
                  <a:pt x="0" y="0"/>
                </a:cubicBezTo>
                <a:close/>
              </a:path>
            </a:pathLst>
          </a:custGeom>
          <a:noFill/>
          <a:ln w="57150">
            <a:solidFill>
              <a:srgbClr val="73B7F2"/>
            </a:solidFill>
            <a:extLst>
              <a:ext uri="{C807C97D-BFC1-408E-A445-0C87EB9F89A2}">
                <ask:lineSketchStyleProps xmlns:ask="http://schemas.microsoft.com/office/drawing/2018/sketchyshapes" sd="954662574">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617240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1000"/>
                                        <p:tgtEl>
                                          <p:spTgt spid="2"/>
                                        </p:tgtEl>
                                      </p:cBhvr>
                                    </p:animEffect>
                                  </p:childTnLst>
                                </p:cTn>
                              </p:par>
                            </p:childTnLst>
                          </p:cTn>
                        </p:par>
                        <p:par>
                          <p:cTn id="8" fill="hold">
                            <p:stCondLst>
                              <p:cond delay="1000"/>
                            </p:stCondLst>
                            <p:childTnLst>
                              <p:par>
                                <p:cTn id="9" presetID="21" presetClass="entr" presetSubtype="1"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heel(1)">
                                      <p:cBhvr>
                                        <p:cTn id="11" dur="1000"/>
                                        <p:tgtEl>
                                          <p:spTgt spid="3"/>
                                        </p:tgtEl>
                                      </p:cBhvr>
                                    </p:animEffect>
                                  </p:childTnLst>
                                </p:cTn>
                              </p:par>
                            </p:childTnLst>
                          </p:cTn>
                        </p:par>
                        <p:par>
                          <p:cTn id="12" fill="hold">
                            <p:stCondLst>
                              <p:cond delay="2000"/>
                            </p:stCondLst>
                            <p:childTnLst>
                              <p:par>
                                <p:cTn id="13" presetID="21" presetClass="entr" presetSubtype="1"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heel(1)">
                                      <p:cBhvr>
                                        <p:cTn id="15" dur="1000"/>
                                        <p:tgtEl>
                                          <p:spTgt spid="6"/>
                                        </p:tgtEl>
                                      </p:cBhvr>
                                    </p:animEffect>
                                  </p:childTnLst>
                                </p:cTn>
                              </p:par>
                            </p:childTnLst>
                          </p:cTn>
                        </p:par>
                        <p:par>
                          <p:cTn id="16" fill="hold">
                            <p:stCondLst>
                              <p:cond delay="3000"/>
                            </p:stCondLst>
                            <p:childTnLst>
                              <p:par>
                                <p:cTn id="17" presetID="21" presetClass="entr" presetSubtype="1"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heel(1)">
                                      <p:cBhvr>
                                        <p:cTn id="19" dur="1000"/>
                                        <p:tgtEl>
                                          <p:spTgt spid="4"/>
                                        </p:tgtEl>
                                      </p:cBhvr>
                                    </p:animEffect>
                                  </p:childTnLst>
                                </p:cTn>
                              </p:par>
                            </p:childTnLst>
                          </p:cTn>
                        </p:par>
                        <p:par>
                          <p:cTn id="20" fill="hold">
                            <p:stCondLst>
                              <p:cond delay="4000"/>
                            </p:stCondLst>
                            <p:childTnLst>
                              <p:par>
                                <p:cTn id="21" presetID="21" presetClass="entr" presetSubtype="1"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heel(1)">
                                      <p:cBhvr>
                                        <p:cTn id="23" dur="1000"/>
                                        <p:tgtEl>
                                          <p:spTgt spid="8"/>
                                        </p:tgtEl>
                                      </p:cBhvr>
                                    </p:animEffect>
                                  </p:childTnLst>
                                </p:cTn>
                              </p:par>
                            </p:childTnLst>
                          </p:cTn>
                        </p:par>
                        <p:par>
                          <p:cTn id="24" fill="hold">
                            <p:stCondLst>
                              <p:cond delay="5000"/>
                            </p:stCondLst>
                            <p:childTnLst>
                              <p:par>
                                <p:cTn id="25" presetID="21" presetClass="entr" presetSubtype="1"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heel(1)">
                                      <p:cBhvr>
                                        <p:cTn id="2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6" grpId="0" animBg="1"/>
      <p:bldP spid="8"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00A2F-9DFF-49AD-73D5-E4BA65B4F7AC}"/>
              </a:ext>
            </a:extLst>
          </p:cNvPr>
          <p:cNvSpPr>
            <a:spLocks noGrp="1"/>
          </p:cNvSpPr>
          <p:nvPr>
            <p:ph type="title"/>
          </p:nvPr>
        </p:nvSpPr>
        <p:spPr/>
        <p:txBody>
          <a:bodyPr>
            <a:normAutofit/>
          </a:bodyPr>
          <a:lstStyle/>
          <a:p>
            <a:r>
              <a:rPr lang="en-US" sz="4800" b="1" dirty="0"/>
              <a:t>DBOS Compiler, Under the Hood</a:t>
            </a:r>
          </a:p>
        </p:txBody>
      </p:sp>
      <p:sp>
        <p:nvSpPr>
          <p:cNvPr id="3" name="Content Placeholder 2">
            <a:extLst>
              <a:ext uri="{FF2B5EF4-FFF2-40B4-BE49-F238E27FC236}">
                <a16:creationId xmlns:a16="http://schemas.microsoft.com/office/drawing/2014/main" id="{CFE3E9D9-0197-77B3-DCB6-7B98E24DA973}"/>
              </a:ext>
            </a:extLst>
          </p:cNvPr>
          <p:cNvSpPr>
            <a:spLocks noGrp="1"/>
          </p:cNvSpPr>
          <p:nvPr>
            <p:ph idx="1"/>
          </p:nvPr>
        </p:nvSpPr>
        <p:spPr/>
        <p:txBody>
          <a:bodyPr>
            <a:normAutofit lnSpcReduction="10000"/>
          </a:bodyPr>
          <a:lstStyle/>
          <a:p>
            <a:r>
              <a:rPr lang="en-US" dirty="0"/>
              <a:t>Extracts @StoredProcedure methods</a:t>
            </a:r>
          </a:p>
          <a:p>
            <a:pPr lvl="1"/>
            <a:r>
              <a:rPr lang="en-US" dirty="0"/>
              <a:t>Eliminates DBOS methods except @StoredProcedure</a:t>
            </a:r>
          </a:p>
          <a:p>
            <a:pPr lvl="1"/>
            <a:r>
              <a:rPr lang="en-US" dirty="0"/>
              <a:t>Tree shakes out code that isn’t used by @StoredProcedures</a:t>
            </a:r>
          </a:p>
          <a:p>
            <a:pPr lvl="1"/>
            <a:r>
              <a:rPr lang="en-US" dirty="0"/>
              <a:t>Convert await calls to be synchronous (plv8 limitation)</a:t>
            </a:r>
          </a:p>
          <a:p>
            <a:pPr lvl="1"/>
            <a:r>
              <a:rPr lang="en-US" dirty="0"/>
              <a:t>Removes decorators</a:t>
            </a:r>
          </a:p>
          <a:p>
            <a:pPr lvl="1"/>
            <a:r>
              <a:rPr lang="en-US" dirty="0"/>
              <a:t>Compiles remaining code to JavaScript via TSC</a:t>
            </a:r>
          </a:p>
          <a:p>
            <a:r>
              <a:rPr lang="en-US" dirty="0"/>
              <a:t>Generate Functions and Stored Procedures</a:t>
            </a:r>
          </a:p>
          <a:p>
            <a:pPr lvl="1"/>
            <a:r>
              <a:rPr lang="en-US" dirty="0"/>
              <a:t>Every module becomes a plv8 function</a:t>
            </a:r>
          </a:p>
          <a:p>
            <a:pPr lvl="1"/>
            <a:r>
              <a:rPr lang="en-US" dirty="0"/>
              <a:t>Every @StoredProcedure function becomes a plv8 function and a pl/</a:t>
            </a:r>
            <a:r>
              <a:rPr lang="en-US" dirty="0" err="1"/>
              <a:t>pgSQL</a:t>
            </a:r>
            <a:r>
              <a:rPr lang="en-US" dirty="0"/>
              <a:t> stored procedure</a:t>
            </a:r>
          </a:p>
          <a:p>
            <a:pPr lvl="1"/>
            <a:r>
              <a:rPr lang="en-US" dirty="0"/>
              <a:t>Generated functions/procedures get optionally version prefixed</a:t>
            </a:r>
          </a:p>
          <a:p>
            <a:pPr lvl="1"/>
            <a:endParaRPr lang="en-US" dirty="0"/>
          </a:p>
          <a:p>
            <a:pPr lvl="1"/>
            <a:endParaRPr lang="en-US" dirty="0"/>
          </a:p>
        </p:txBody>
      </p:sp>
    </p:spTree>
    <p:extLst>
      <p:ext uri="{BB962C8B-B14F-4D97-AF65-F5344CB8AC3E}">
        <p14:creationId xmlns:p14="http://schemas.microsoft.com/office/powerpoint/2010/main" val="203494269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1000"/>
                                        <p:tgtEl>
                                          <p:spTgt spid="3">
                                            <p:txEl>
                                              <p:pRg st="9" end="9"/>
                                            </p:txEl>
                                          </p:spTgt>
                                        </p:tgtEl>
                                      </p:cBhvr>
                                    </p:animEffect>
                                    <p:anim calcmode="lin" valueType="num">
                                      <p:cBhvr>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D12CF-61E6-6330-88ED-6B9B4209F33B}"/>
              </a:ext>
            </a:extLst>
          </p:cNvPr>
          <p:cNvSpPr>
            <a:spLocks noGrp="1"/>
          </p:cNvSpPr>
          <p:nvPr>
            <p:ph type="title"/>
          </p:nvPr>
        </p:nvSpPr>
        <p:spPr/>
        <p:txBody>
          <a:bodyPr/>
          <a:lstStyle/>
          <a:p>
            <a:r>
              <a:rPr lang="en-US" b="1" dirty="0"/>
              <a:t>@StoredProcedure Demo</a:t>
            </a:r>
          </a:p>
        </p:txBody>
      </p:sp>
      <p:sp>
        <p:nvSpPr>
          <p:cNvPr id="3" name="Text Placeholder 2">
            <a:extLst>
              <a:ext uri="{FF2B5EF4-FFF2-40B4-BE49-F238E27FC236}">
                <a16:creationId xmlns:a16="http://schemas.microsoft.com/office/drawing/2014/main" id="{8DC168C1-30AA-FC31-58FD-C0F838E686E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19953880"/>
      </p:ext>
    </p:extLst>
  </p:cSld>
  <p:clrMapOvr>
    <a:masterClrMapping/>
  </p:clrMapOvr>
  <p:transition spd="slow">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393577CC-7ACC-AD13-F4C7-8ACAFBA880BC}"/>
              </a:ext>
            </a:extLst>
          </p:cNvPr>
          <p:cNvSpPr txBox="1">
            <a:spLocks/>
          </p:cNvSpPr>
          <p:nvPr/>
        </p:nvSpPr>
        <p:spPr>
          <a:xfrm>
            <a:off x="838200" y="704850"/>
            <a:ext cx="10515600" cy="4932176"/>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200000"/>
              </a:lnSpc>
              <a:buFont typeface="Arial" panose="020B0604020202020204" pitchFamily="34" charset="0"/>
              <a:buNone/>
            </a:pPr>
            <a:r>
              <a:rPr lang="en-US" sz="3600" b="1" dirty="0">
                <a:solidFill>
                  <a:srgbClr val="73B7F2"/>
                </a:solidFill>
              </a:rPr>
              <a:t>Good </a:t>
            </a:r>
            <a:r>
              <a:rPr lang="en-US" sz="3600" b="1" dirty="0"/>
              <a:t>	</a:t>
            </a:r>
          </a:p>
          <a:p>
            <a:pPr marL="0" indent="0">
              <a:lnSpc>
                <a:spcPct val="200000"/>
              </a:lnSpc>
              <a:buFont typeface="Arial" panose="020B0604020202020204" pitchFamily="34" charset="0"/>
              <a:buNone/>
            </a:pPr>
            <a:r>
              <a:rPr lang="en-US" sz="3600" b="1" dirty="0">
                <a:solidFill>
                  <a:srgbClr val="73B7F2"/>
                </a:solidFill>
              </a:rPr>
              <a:t>Bad 	</a:t>
            </a:r>
            <a:r>
              <a:rPr lang="en-US" sz="3600" b="1" dirty="0"/>
              <a:t>	</a:t>
            </a:r>
          </a:p>
          <a:p>
            <a:pPr marL="0" indent="0">
              <a:lnSpc>
                <a:spcPct val="200000"/>
              </a:lnSpc>
              <a:buFont typeface="Arial" panose="020B0604020202020204" pitchFamily="34" charset="0"/>
              <a:buNone/>
            </a:pPr>
            <a:r>
              <a:rPr lang="en-US" sz="3600" b="1" dirty="0">
                <a:solidFill>
                  <a:srgbClr val="73B7F2"/>
                </a:solidFill>
              </a:rPr>
              <a:t>Elegant </a:t>
            </a:r>
            <a:r>
              <a:rPr lang="en-US" sz="3600" b="1" dirty="0">
                <a:solidFill>
                  <a:schemeClr val="accent1"/>
                </a:solidFill>
              </a:rPr>
              <a:t>	</a:t>
            </a:r>
            <a:endParaRPr lang="en-US" sz="3600" b="1" dirty="0"/>
          </a:p>
        </p:txBody>
      </p:sp>
      <p:sp>
        <p:nvSpPr>
          <p:cNvPr id="3" name="Content Placeholder 2">
            <a:extLst>
              <a:ext uri="{FF2B5EF4-FFF2-40B4-BE49-F238E27FC236}">
                <a16:creationId xmlns:a16="http://schemas.microsoft.com/office/drawing/2014/main" id="{E9372180-4E4A-42DC-5D46-49D38F9A6D0D}"/>
              </a:ext>
            </a:extLst>
          </p:cNvPr>
          <p:cNvSpPr>
            <a:spLocks noGrp="1"/>
          </p:cNvSpPr>
          <p:nvPr>
            <p:ph idx="1"/>
          </p:nvPr>
        </p:nvSpPr>
        <p:spPr>
          <a:xfrm>
            <a:off x="838200" y="704850"/>
            <a:ext cx="10515600" cy="4932176"/>
          </a:xfrm>
        </p:spPr>
        <p:txBody>
          <a:bodyPr anchor="ctr">
            <a:normAutofit/>
          </a:bodyPr>
          <a:lstStyle/>
          <a:p>
            <a:pPr marL="0" indent="0">
              <a:lnSpc>
                <a:spcPct val="200000"/>
              </a:lnSpc>
              <a:buNone/>
            </a:pPr>
            <a:r>
              <a:rPr lang="en-US" sz="3600" b="1" dirty="0"/>
              <a:t>		Stored Procedure Performance</a:t>
            </a:r>
          </a:p>
          <a:p>
            <a:pPr marL="0" indent="0">
              <a:lnSpc>
                <a:spcPct val="200000"/>
              </a:lnSpc>
              <a:buNone/>
            </a:pPr>
            <a:r>
              <a:rPr lang="en-US" sz="3600" b="1" dirty="0"/>
              <a:t>		Stored Procedure Developer Experience</a:t>
            </a:r>
          </a:p>
          <a:p>
            <a:pPr marL="0" indent="0">
              <a:lnSpc>
                <a:spcPct val="200000"/>
              </a:lnSpc>
              <a:buNone/>
            </a:pPr>
            <a:r>
              <a:rPr lang="en-US" sz="3600" b="1" dirty="0">
                <a:solidFill>
                  <a:schemeClr val="accent1"/>
                </a:solidFill>
              </a:rPr>
              <a:t>		</a:t>
            </a:r>
            <a:r>
              <a:rPr lang="en-US" sz="3600" b="1" dirty="0"/>
              <a:t>DBOS @StoredProcedure</a:t>
            </a:r>
          </a:p>
        </p:txBody>
      </p:sp>
      <p:sp>
        <p:nvSpPr>
          <p:cNvPr id="4" name="TextBox 3">
            <a:extLst>
              <a:ext uri="{FF2B5EF4-FFF2-40B4-BE49-F238E27FC236}">
                <a16:creationId xmlns:a16="http://schemas.microsoft.com/office/drawing/2014/main" id="{D66B34A5-39A6-7BBE-E76A-6A0A700370F1}"/>
              </a:ext>
            </a:extLst>
          </p:cNvPr>
          <p:cNvSpPr txBox="1"/>
          <p:nvPr/>
        </p:nvSpPr>
        <p:spPr>
          <a:xfrm>
            <a:off x="0" y="5637025"/>
            <a:ext cx="12192000" cy="1092735"/>
          </a:xfrm>
          <a:prstGeom prst="rect">
            <a:avLst/>
          </a:prstGeom>
          <a:noFill/>
        </p:spPr>
        <p:txBody>
          <a:bodyPr wrap="square" rtlCol="0" anchor="b">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prstClr val="black">
                    <a:tint val="82000"/>
                  </a:prstClr>
                </a:solidFill>
                <a:effectLst/>
                <a:uLnTx/>
                <a:uFillTx/>
                <a:latin typeface="Aptos" panose="02110004020202020204"/>
                <a:ea typeface="+mn-ea"/>
                <a:cs typeface="+mn-cs"/>
              </a:rPr>
              <a:t>harry.pierson@dbos.dev</a:t>
            </a:r>
            <a:br>
              <a:rPr lang="en-US" sz="3600" b="1" dirty="0">
                <a:solidFill>
                  <a:prstClr val="black">
                    <a:tint val="82000"/>
                  </a:prstClr>
                </a:solidFill>
                <a:latin typeface="Aptos" panose="02110004020202020204"/>
              </a:rPr>
            </a:br>
            <a:r>
              <a:rPr lang="en-US" sz="3600" b="1" dirty="0">
                <a:solidFill>
                  <a:prstClr val="black">
                    <a:tint val="82000"/>
                  </a:prstClr>
                </a:solidFill>
                <a:latin typeface="Aptos" panose="02110004020202020204"/>
              </a:rPr>
              <a:t>@DevHawk</a:t>
            </a:r>
          </a:p>
        </p:txBody>
      </p:sp>
      <p:sp>
        <p:nvSpPr>
          <p:cNvPr id="5" name="Google Shape;7;p31">
            <a:extLst>
              <a:ext uri="{FF2B5EF4-FFF2-40B4-BE49-F238E27FC236}">
                <a16:creationId xmlns:a16="http://schemas.microsoft.com/office/drawing/2014/main" id="{C16456E8-950C-5879-D7F2-202BDCFCE57E}"/>
              </a:ext>
            </a:extLst>
          </p:cNvPr>
          <p:cNvSpPr/>
          <p:nvPr/>
        </p:nvSpPr>
        <p:spPr>
          <a:xfrm>
            <a:off x="0" y="-20300"/>
            <a:ext cx="12192000" cy="725150"/>
          </a:xfrm>
          <a:prstGeom prst="rect">
            <a:avLst/>
          </a:prstGeom>
          <a:solidFill>
            <a:srgbClr val="D0DEF5"/>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 name="Google Shape;12;p31">
            <a:extLst>
              <a:ext uri="{FF2B5EF4-FFF2-40B4-BE49-F238E27FC236}">
                <a16:creationId xmlns:a16="http://schemas.microsoft.com/office/drawing/2014/main" id="{36DABC8E-63AA-7652-BE1B-C3FDCD3FAC01}"/>
              </a:ext>
            </a:extLst>
          </p:cNvPr>
          <p:cNvPicPr preferRelativeResize="0"/>
          <p:nvPr/>
        </p:nvPicPr>
        <p:blipFill rotWithShape="1">
          <a:blip r:embed="rId2">
            <a:alphaModFix/>
          </a:blip>
          <a:srcRect/>
          <a:stretch/>
        </p:blipFill>
        <p:spPr>
          <a:xfrm>
            <a:off x="154911" y="-207792"/>
            <a:ext cx="2783036" cy="1122191"/>
          </a:xfrm>
          <a:prstGeom prst="rect">
            <a:avLst/>
          </a:prstGeom>
          <a:noFill/>
          <a:ln>
            <a:noFill/>
          </a:ln>
        </p:spPr>
      </p:pic>
    </p:spTree>
    <p:extLst>
      <p:ext uri="{BB962C8B-B14F-4D97-AF65-F5344CB8AC3E}">
        <p14:creationId xmlns:p14="http://schemas.microsoft.com/office/powerpoint/2010/main" val="357904375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5" presetClass="entr" presetSubtype="0"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 calcmode="lin" valueType="num">
                                      <p:cBhvr>
                                        <p:cTn id="22" dur="500" decel="50000" fill="hold">
                                          <p:stCondLst>
                                            <p:cond delay="0"/>
                                          </p:stCondLst>
                                        </p:cTn>
                                        <p:tgtEl>
                                          <p:spTgt spid="4">
                                            <p:txEl>
                                              <p:pRg st="0" end="0"/>
                                            </p:txEl>
                                          </p:spTgt>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4">
                                            <p:txEl>
                                              <p:pRg st="0" end="0"/>
                                            </p:txEl>
                                          </p:spTgt>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4">
                                            <p:txEl>
                                              <p:pRg st="0" end="0"/>
                                            </p:txEl>
                                          </p:spTgt>
                                        </p:tgtEl>
                                        <p:attrNameLst>
                                          <p:attrName>ppt_w</p:attrName>
                                        </p:attrNameLst>
                                      </p:cBhvr>
                                      <p:tavLst>
                                        <p:tav tm="0">
                                          <p:val>
                                            <p:strVal val="#ppt_w*.05"/>
                                          </p:val>
                                        </p:tav>
                                        <p:tav tm="100000">
                                          <p:val>
                                            <p:strVal val="#ppt_w"/>
                                          </p:val>
                                        </p:tav>
                                      </p:tavLst>
                                    </p:anim>
                                    <p:anim calcmode="lin" valueType="num">
                                      <p:cBhvr>
                                        <p:cTn id="25" dur="1000" fill="hold"/>
                                        <p:tgtEl>
                                          <p:spTgt spid="4">
                                            <p:txEl>
                                              <p:pRg st="0" end="0"/>
                                            </p:txEl>
                                          </p:spTgt>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4">
                                            <p:txEl>
                                              <p:pRg st="0" end="0"/>
                                            </p:txEl>
                                          </p:spTgt>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4">
                                            <p:txEl>
                                              <p:pRg st="0" end="0"/>
                                            </p:txEl>
                                          </p:spTgt>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4">
                                            <p:txEl>
                                              <p:pRg st="0" end="0"/>
                                            </p:txEl>
                                          </p:spTgt>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B0F8A-52DB-940B-D1CA-E236E54F5590}"/>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86EE71FC-9B77-B263-49B2-532993212CBD}"/>
              </a:ext>
            </a:extLst>
          </p:cNvPr>
          <p:cNvSpPr>
            <a:spLocks noGrp="1"/>
          </p:cNvSpPr>
          <p:nvPr>
            <p:ph idx="1"/>
          </p:nvPr>
        </p:nvSpPr>
        <p:spPr/>
        <p:txBody>
          <a:bodyPr/>
          <a:lstStyle/>
          <a:p>
            <a:r>
              <a:rPr lang="en-US" dirty="0"/>
              <a:t>Welcome</a:t>
            </a:r>
          </a:p>
          <a:p>
            <a:r>
              <a:rPr lang="en-US" dirty="0"/>
              <a:t>Stored Procedures</a:t>
            </a:r>
          </a:p>
          <a:p>
            <a:pPr lvl="1"/>
            <a:r>
              <a:rPr lang="en-US" dirty="0"/>
              <a:t>The Good</a:t>
            </a:r>
          </a:p>
          <a:p>
            <a:pPr lvl="1"/>
            <a:r>
              <a:rPr lang="en-US" dirty="0"/>
              <a:t>The Bad</a:t>
            </a:r>
          </a:p>
          <a:p>
            <a:pPr lvl="1"/>
            <a:r>
              <a:rPr lang="en-US" dirty="0"/>
              <a:t>The Elegant</a:t>
            </a:r>
          </a:p>
          <a:p>
            <a:r>
              <a:rPr lang="en-US" dirty="0"/>
              <a:t>Demonstration</a:t>
            </a:r>
          </a:p>
          <a:p>
            <a:r>
              <a:rPr lang="en-US" dirty="0"/>
              <a:t>Q&amp;A</a:t>
            </a:r>
          </a:p>
        </p:txBody>
      </p:sp>
    </p:spTree>
    <p:extLst>
      <p:ext uri="{BB962C8B-B14F-4D97-AF65-F5344CB8AC3E}">
        <p14:creationId xmlns:p14="http://schemas.microsoft.com/office/powerpoint/2010/main" val="2887521759"/>
      </p:ext>
    </p:extLst>
  </p:cSld>
  <p:clrMapOvr>
    <a:masterClrMapping/>
  </p:clrMapOvr>
  <p:transition spd="slow">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B0F8A-52DB-940B-D1CA-E236E54F5590}"/>
              </a:ext>
            </a:extLst>
          </p:cNvPr>
          <p:cNvSpPr>
            <a:spLocks noGrp="1"/>
          </p:cNvSpPr>
          <p:nvPr>
            <p:ph type="title"/>
          </p:nvPr>
        </p:nvSpPr>
        <p:spPr/>
        <p:txBody>
          <a:bodyPr/>
          <a:lstStyle/>
          <a:p>
            <a:r>
              <a:rPr lang="en-US" dirty="0"/>
              <a:t>About DBOS</a:t>
            </a:r>
          </a:p>
        </p:txBody>
      </p:sp>
      <p:sp>
        <p:nvSpPr>
          <p:cNvPr id="3" name="Content Placeholder 2">
            <a:extLst>
              <a:ext uri="{FF2B5EF4-FFF2-40B4-BE49-F238E27FC236}">
                <a16:creationId xmlns:a16="http://schemas.microsoft.com/office/drawing/2014/main" id="{86EE71FC-9B77-B263-49B2-532993212CBD}"/>
              </a:ext>
            </a:extLst>
          </p:cNvPr>
          <p:cNvSpPr>
            <a:spLocks noGrp="1"/>
          </p:cNvSpPr>
          <p:nvPr>
            <p:ph idx="1"/>
          </p:nvPr>
        </p:nvSpPr>
        <p:spPr>
          <a:xfrm>
            <a:off x="7092778" y="1825625"/>
            <a:ext cx="4930346" cy="4351338"/>
          </a:xfrm>
        </p:spPr>
        <p:txBody>
          <a:bodyPr>
            <a:normAutofit fontScale="92500"/>
          </a:bodyPr>
          <a:lstStyle/>
          <a:p>
            <a:r>
              <a:rPr lang="en-US" dirty="0"/>
              <a:t>Open source framework</a:t>
            </a:r>
          </a:p>
          <a:p>
            <a:pPr lvl="1"/>
            <a:r>
              <a:rPr lang="en-US" dirty="0"/>
              <a:t>Easier backend development</a:t>
            </a:r>
          </a:p>
          <a:p>
            <a:pPr lvl="1"/>
            <a:r>
              <a:rPr lang="en-US" dirty="0"/>
              <a:t>Reliable, Observable, Performant </a:t>
            </a:r>
          </a:p>
          <a:p>
            <a:pPr lvl="1"/>
            <a:r>
              <a:rPr lang="en-US" dirty="0"/>
              <a:t>10x less code</a:t>
            </a:r>
          </a:p>
          <a:p>
            <a:pPr lvl="1"/>
            <a:r>
              <a:rPr lang="en-US" dirty="0"/>
              <a:t>TypeScript, Python (soon)</a:t>
            </a:r>
          </a:p>
          <a:p>
            <a:pPr marL="457200" lvl="1" indent="0">
              <a:buNone/>
            </a:pPr>
            <a:endParaRPr lang="en-US" dirty="0"/>
          </a:p>
          <a:p>
            <a:r>
              <a:rPr lang="en-US" dirty="0"/>
              <a:t>Stateful serverless platform</a:t>
            </a:r>
          </a:p>
          <a:p>
            <a:pPr lvl="1"/>
            <a:r>
              <a:rPr lang="en-US" dirty="0"/>
              <a:t>15x more cost-efficient than AWS Lambda &amp; Step Functions</a:t>
            </a:r>
          </a:p>
          <a:p>
            <a:pPr lvl="1"/>
            <a:endParaRPr lang="en-US" dirty="0"/>
          </a:p>
          <a:p>
            <a:r>
              <a:rPr lang="en-US" dirty="0"/>
              <a:t>Use it for free!</a:t>
            </a:r>
          </a:p>
        </p:txBody>
      </p:sp>
      <p:pic>
        <p:nvPicPr>
          <p:cNvPr id="1026" name="Picture 2">
            <a:extLst>
              <a:ext uri="{FF2B5EF4-FFF2-40B4-BE49-F238E27FC236}">
                <a16:creationId xmlns:a16="http://schemas.microsoft.com/office/drawing/2014/main" id="{C8FED67D-973F-1B20-5962-EF629C54EC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748" y="2198576"/>
            <a:ext cx="7030994" cy="2460848"/>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50F7A08B-E492-B3F9-EC12-31945F17666F}"/>
              </a:ext>
            </a:extLst>
          </p:cNvPr>
          <p:cNvSpPr txBox="1">
            <a:spLocks/>
          </p:cNvSpPr>
          <p:nvPr/>
        </p:nvSpPr>
        <p:spPr>
          <a:xfrm>
            <a:off x="965210" y="4813746"/>
            <a:ext cx="2034746" cy="7033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t>Build</a:t>
            </a:r>
          </a:p>
        </p:txBody>
      </p:sp>
      <p:sp>
        <p:nvSpPr>
          <p:cNvPr id="5" name="Content Placeholder 2">
            <a:extLst>
              <a:ext uri="{FF2B5EF4-FFF2-40B4-BE49-F238E27FC236}">
                <a16:creationId xmlns:a16="http://schemas.microsoft.com/office/drawing/2014/main" id="{8F97A04F-3696-8878-5C62-D529587555F1}"/>
              </a:ext>
            </a:extLst>
          </p:cNvPr>
          <p:cNvSpPr txBox="1">
            <a:spLocks/>
          </p:cNvSpPr>
          <p:nvPr/>
        </p:nvSpPr>
        <p:spPr>
          <a:xfrm>
            <a:off x="4491004" y="4813745"/>
            <a:ext cx="2034746" cy="7033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t>Deploy</a:t>
            </a:r>
          </a:p>
        </p:txBody>
      </p:sp>
    </p:spTree>
    <p:extLst>
      <p:ext uri="{BB962C8B-B14F-4D97-AF65-F5344CB8AC3E}">
        <p14:creationId xmlns:p14="http://schemas.microsoft.com/office/powerpoint/2010/main" val="3423044576"/>
      </p:ext>
    </p:extLst>
  </p:cSld>
  <p:clrMapOvr>
    <a:masterClrMapping/>
  </p:clrMapOvr>
  <p:transition spd="slow">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D12CF-61E6-6330-88ED-6B9B4209F33B}"/>
              </a:ext>
            </a:extLst>
          </p:cNvPr>
          <p:cNvSpPr>
            <a:spLocks noGrp="1"/>
          </p:cNvSpPr>
          <p:nvPr>
            <p:ph type="title"/>
          </p:nvPr>
        </p:nvSpPr>
        <p:spPr/>
        <p:txBody>
          <a:bodyPr/>
          <a:lstStyle/>
          <a:p>
            <a:r>
              <a:rPr lang="en-US" b="1" dirty="0"/>
              <a:t>&lt;personal-anecdote /&gt;</a:t>
            </a:r>
          </a:p>
        </p:txBody>
      </p:sp>
      <p:sp>
        <p:nvSpPr>
          <p:cNvPr id="3" name="Text Placeholder 2">
            <a:extLst>
              <a:ext uri="{FF2B5EF4-FFF2-40B4-BE49-F238E27FC236}">
                <a16:creationId xmlns:a16="http://schemas.microsoft.com/office/drawing/2014/main" id="{8DC168C1-30AA-FC31-58FD-C0F838E686E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285906929"/>
      </p:ext>
    </p:extLst>
  </p:cSld>
  <p:clrMapOvr>
    <a:masterClrMapping/>
  </p:clrMapOvr>
  <p:transition spd="slow">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5F411-FE43-9CFD-2075-393B5FAF40A7}"/>
              </a:ext>
            </a:extLst>
          </p:cNvPr>
          <p:cNvSpPr>
            <a:spLocks noGrp="1"/>
          </p:cNvSpPr>
          <p:nvPr>
            <p:ph type="title"/>
          </p:nvPr>
        </p:nvSpPr>
        <p:spPr>
          <a:xfrm>
            <a:off x="838200" y="1709738"/>
            <a:ext cx="10515600" cy="2852737"/>
          </a:xfrm>
        </p:spPr>
        <p:txBody>
          <a:bodyPr anchor="t">
            <a:noAutofit/>
          </a:bodyPr>
          <a:lstStyle/>
          <a:p>
            <a:r>
              <a:rPr lang="en-US" b="1" dirty="0"/>
              <a:t>Everybody knows the benefits of using Stored Procedures.</a:t>
            </a:r>
          </a:p>
        </p:txBody>
      </p:sp>
      <p:sp>
        <p:nvSpPr>
          <p:cNvPr id="4" name="TextBox 3">
            <a:extLst>
              <a:ext uri="{FF2B5EF4-FFF2-40B4-BE49-F238E27FC236}">
                <a16:creationId xmlns:a16="http://schemas.microsoft.com/office/drawing/2014/main" id="{76D0D9D3-ECCA-9EAA-9E98-E21E72DD9E67}"/>
              </a:ext>
            </a:extLst>
          </p:cNvPr>
          <p:cNvSpPr txBox="1"/>
          <p:nvPr/>
        </p:nvSpPr>
        <p:spPr>
          <a:xfrm rot="21160053">
            <a:off x="5002644" y="3471102"/>
            <a:ext cx="6508027" cy="830997"/>
          </a:xfrm>
          <a:prstGeom prst="rect">
            <a:avLst/>
          </a:prstGeom>
          <a:noFill/>
        </p:spPr>
        <p:txBody>
          <a:bodyPr wrap="square" rtlCol="0">
            <a:spAutoFit/>
          </a:bodyPr>
          <a:lstStyle/>
          <a:p>
            <a:r>
              <a:rPr lang="en-US" sz="4800" b="1" dirty="0">
                <a:solidFill>
                  <a:srgbClr val="73B7F2"/>
                </a:solidFill>
                <a:latin typeface="Lucida Handwriting" panose="03010101010101010101" pitchFamily="66" charset="0"/>
              </a:rPr>
              <a:t>Performance  and</a:t>
            </a:r>
          </a:p>
        </p:txBody>
      </p:sp>
      <p:sp>
        <p:nvSpPr>
          <p:cNvPr id="5" name="TextBox 4">
            <a:extLst>
              <a:ext uri="{FF2B5EF4-FFF2-40B4-BE49-F238E27FC236}">
                <a16:creationId xmlns:a16="http://schemas.microsoft.com/office/drawing/2014/main" id="{921482FB-C781-F9C6-EA4F-1865A5EF52D4}"/>
              </a:ext>
            </a:extLst>
          </p:cNvPr>
          <p:cNvSpPr txBox="1"/>
          <p:nvPr/>
        </p:nvSpPr>
        <p:spPr>
          <a:xfrm rot="21160053">
            <a:off x="6373564" y="4131822"/>
            <a:ext cx="4346246" cy="830997"/>
          </a:xfrm>
          <a:prstGeom prst="rect">
            <a:avLst/>
          </a:prstGeom>
          <a:noFill/>
        </p:spPr>
        <p:txBody>
          <a:bodyPr wrap="square" rtlCol="0">
            <a:spAutoFit/>
          </a:bodyPr>
          <a:lstStyle/>
          <a:p>
            <a:r>
              <a:rPr lang="en-US" sz="4800" b="1">
                <a:solidFill>
                  <a:srgbClr val="73B7F2"/>
                </a:solidFill>
                <a:latin typeface="Lucida Handwriting" panose="03010101010101010101" pitchFamily="66" charset="0"/>
              </a:rPr>
              <a:t>Scalability</a:t>
            </a:r>
          </a:p>
        </p:txBody>
      </p:sp>
    </p:spTree>
    <p:extLst>
      <p:ext uri="{BB962C8B-B14F-4D97-AF65-F5344CB8AC3E}">
        <p14:creationId xmlns:p14="http://schemas.microsoft.com/office/powerpoint/2010/main" val="417360456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C0890A-9713-C2A4-6E1A-4A61DC98CCC5}"/>
              </a:ext>
            </a:extLst>
          </p:cNvPr>
          <p:cNvSpPr>
            <a:spLocks noGrp="1"/>
          </p:cNvSpPr>
          <p:nvPr>
            <p:ph idx="1"/>
          </p:nvPr>
        </p:nvSpPr>
        <p:spPr>
          <a:xfrm>
            <a:off x="838200" y="693363"/>
            <a:ext cx="10515600" cy="5811838"/>
          </a:xfrm>
        </p:spPr>
        <p:txBody>
          <a:bodyPr>
            <a:noAutofit/>
          </a:bodyPr>
          <a:lstStyle/>
          <a:p>
            <a:pPr marL="0" indent="0">
              <a:lnSpc>
                <a:spcPct val="100000"/>
              </a:lnSpc>
              <a:spcBef>
                <a:spcPts val="2100"/>
              </a:spcBef>
              <a:buNone/>
            </a:pPr>
            <a:r>
              <a:rPr lang="en-US" b="0" dirty="0">
                <a:effectLst/>
                <a:latin typeface="Consolas" panose="020B0609020204030204" pitchFamily="49" charset="0"/>
                <a:ea typeface="Cascadia Code" panose="020B0609020000020004" pitchFamily="49" charset="0"/>
                <a:cs typeface="Cascadia Code" panose="020B0609020000020004" pitchFamily="49" charset="0"/>
              </a:rPr>
              <a:t>BEGIN TRANSACTION;</a:t>
            </a:r>
          </a:p>
          <a:p>
            <a:pPr marL="0" indent="0">
              <a:lnSpc>
                <a:spcPct val="100000"/>
              </a:lnSpc>
              <a:spcBef>
                <a:spcPts val="2100"/>
              </a:spcBef>
              <a:buNone/>
            </a:pPr>
            <a:r>
              <a:rPr lang="en-US" dirty="0">
                <a:latin typeface="Consolas" panose="020B0609020204030204" pitchFamily="49" charset="0"/>
                <a:ea typeface="Cascadia Code" panose="020B0609020000020004" pitchFamily="49" charset="0"/>
                <a:cs typeface="Cascadia Code" panose="020B0609020000020004" pitchFamily="49" charset="0"/>
              </a:rPr>
              <a:t>&lt; OAOO: check for previous execution &gt;</a:t>
            </a:r>
          </a:p>
          <a:p>
            <a:pPr marL="0" indent="0">
              <a:lnSpc>
                <a:spcPct val="100000"/>
              </a:lnSpc>
              <a:spcBef>
                <a:spcPts val="2100"/>
              </a:spcBef>
              <a:buNone/>
            </a:pPr>
            <a:r>
              <a:rPr lang="en-US" b="0" dirty="0">
                <a:effectLst/>
                <a:latin typeface="Consolas" panose="020B0609020204030204" pitchFamily="49" charset="0"/>
                <a:ea typeface="Cascadia Code" panose="020B0609020000020004" pitchFamily="49" charset="0"/>
                <a:cs typeface="Cascadia Code" panose="020B0609020000020004" pitchFamily="49" charset="0"/>
              </a:rPr>
              <a:t>INSERT INTO orders</a:t>
            </a:r>
            <a:br>
              <a:rPr lang="en-US" b="0" dirty="0">
                <a:effectLst/>
                <a:latin typeface="Consolas" panose="020B0609020204030204" pitchFamily="49" charset="0"/>
                <a:ea typeface="Cascadia Code" panose="020B0609020000020004" pitchFamily="49" charset="0"/>
                <a:cs typeface="Cascadia Code" panose="020B0609020000020004" pitchFamily="49" charset="0"/>
              </a:rPr>
            </a:br>
            <a:r>
              <a:rPr lang="en-US" b="0" dirty="0">
                <a:effectLst/>
                <a:latin typeface="Consolas" panose="020B0609020204030204" pitchFamily="49" charset="0"/>
                <a:ea typeface="Cascadia Code" panose="020B0609020000020004" pitchFamily="49" charset="0"/>
                <a:cs typeface="Cascadia Code" panose="020B0609020000020004" pitchFamily="49" charset="0"/>
              </a:rPr>
              <a:t>(</a:t>
            </a:r>
            <a:r>
              <a:rPr lang="en-US" b="0" dirty="0" err="1">
                <a:effectLst/>
                <a:latin typeface="Consolas" panose="020B0609020204030204" pitchFamily="49" charset="0"/>
                <a:ea typeface="Cascadia Code" panose="020B0609020000020004" pitchFamily="49" charset="0"/>
                <a:cs typeface="Cascadia Code" panose="020B0609020000020004" pitchFamily="49" charset="0"/>
              </a:rPr>
              <a:t>last_update_time</a:t>
            </a:r>
            <a:r>
              <a:rPr lang="en-US" b="0" dirty="0">
                <a:effectLst/>
                <a:latin typeface="Consolas" panose="020B0609020204030204" pitchFamily="49" charset="0"/>
                <a:ea typeface="Cascadia Code" panose="020B0609020000020004" pitchFamily="49" charset="0"/>
                <a:cs typeface="Cascadia Code" panose="020B0609020000020004" pitchFamily="49" charset="0"/>
              </a:rPr>
              <a:t>, </a:t>
            </a:r>
            <a:r>
              <a:rPr lang="en-US" b="0" dirty="0" err="1">
                <a:effectLst/>
                <a:latin typeface="Consolas" panose="020B0609020204030204" pitchFamily="49" charset="0"/>
                <a:ea typeface="Cascadia Code" panose="020B0609020000020004" pitchFamily="49" charset="0"/>
                <a:cs typeface="Cascadia Code" panose="020B0609020000020004" pitchFamily="49" charset="0"/>
              </a:rPr>
              <a:t>order_status</a:t>
            </a:r>
            <a:r>
              <a:rPr lang="en-US" b="0" dirty="0">
                <a:effectLst/>
                <a:latin typeface="Consolas" panose="020B0609020204030204" pitchFamily="49" charset="0"/>
                <a:ea typeface="Cascadia Code" panose="020B0609020000020004" pitchFamily="49" charset="0"/>
                <a:cs typeface="Cascadia Code" panose="020B0609020000020004" pitchFamily="49" charset="0"/>
              </a:rPr>
              <a:t>, username) </a:t>
            </a:r>
            <a:br>
              <a:rPr lang="en-US" b="0" dirty="0">
                <a:effectLst/>
                <a:latin typeface="Consolas" panose="020B0609020204030204" pitchFamily="49" charset="0"/>
                <a:ea typeface="Cascadia Code" panose="020B0609020000020004" pitchFamily="49" charset="0"/>
                <a:cs typeface="Cascadia Code" panose="020B0609020000020004" pitchFamily="49" charset="0"/>
              </a:rPr>
            </a:br>
            <a:r>
              <a:rPr lang="en-US" b="0" dirty="0">
                <a:effectLst/>
                <a:latin typeface="Consolas" panose="020B0609020204030204" pitchFamily="49" charset="0"/>
                <a:ea typeface="Cascadia Code" panose="020B0609020000020004" pitchFamily="49" charset="0"/>
                <a:cs typeface="Cascadia Code" panose="020B0609020000020004" pitchFamily="49" charset="0"/>
              </a:rPr>
              <a:t>VALUES ($1, $2, $3) RETURNING </a:t>
            </a:r>
            <a:r>
              <a:rPr lang="en-US" b="0" dirty="0" err="1">
                <a:effectLst/>
                <a:latin typeface="Consolas" panose="020B0609020204030204" pitchFamily="49" charset="0"/>
                <a:ea typeface="Cascadia Code" panose="020B0609020000020004" pitchFamily="49" charset="0"/>
                <a:cs typeface="Cascadia Code" panose="020B0609020000020004" pitchFamily="49" charset="0"/>
              </a:rPr>
              <a:t>order_id</a:t>
            </a:r>
            <a:r>
              <a:rPr lang="en-US" b="0" dirty="0">
                <a:effectLst/>
                <a:latin typeface="Consolas" panose="020B0609020204030204" pitchFamily="49" charset="0"/>
                <a:ea typeface="Cascadia Code" panose="020B0609020000020004" pitchFamily="49" charset="0"/>
                <a:cs typeface="Cascadia Code" panose="020B0609020000020004" pitchFamily="49" charset="0"/>
              </a:rPr>
              <a:t>;</a:t>
            </a:r>
          </a:p>
          <a:p>
            <a:pPr marL="0" indent="0">
              <a:lnSpc>
                <a:spcPct val="100000"/>
              </a:lnSpc>
              <a:spcBef>
                <a:spcPts val="2100"/>
              </a:spcBef>
              <a:buNone/>
            </a:pPr>
            <a:r>
              <a:rPr lang="en-US" b="0" dirty="0">
                <a:effectLst/>
                <a:latin typeface="Consolas" panose="020B0609020204030204" pitchFamily="49" charset="0"/>
                <a:ea typeface="Cascadia Code" panose="020B0609020000020004" pitchFamily="49" charset="0"/>
                <a:cs typeface="Cascadia Code" panose="020B0609020000020004" pitchFamily="49" charset="0"/>
              </a:rPr>
              <a:t>INSERT INTO </a:t>
            </a:r>
            <a:r>
              <a:rPr lang="en-US" b="0" dirty="0" err="1">
                <a:effectLst/>
                <a:latin typeface="Consolas" panose="020B0609020204030204" pitchFamily="49" charset="0"/>
                <a:ea typeface="Cascadia Code" panose="020B0609020000020004" pitchFamily="49" charset="0"/>
                <a:cs typeface="Cascadia Code" panose="020B0609020000020004" pitchFamily="49" charset="0"/>
              </a:rPr>
              <a:t>order_items</a:t>
            </a:r>
            <a:r>
              <a:rPr lang="en-US" b="0" dirty="0">
                <a:effectLst/>
                <a:latin typeface="Consolas" panose="020B0609020204030204" pitchFamily="49" charset="0"/>
                <a:ea typeface="Cascadia Code" panose="020B0609020000020004" pitchFamily="49" charset="0"/>
                <a:cs typeface="Cascadia Code" panose="020B0609020000020004" pitchFamily="49" charset="0"/>
              </a:rPr>
              <a:t> </a:t>
            </a:r>
            <a:br>
              <a:rPr lang="en-US" b="0" dirty="0">
                <a:effectLst/>
                <a:latin typeface="Consolas" panose="020B0609020204030204" pitchFamily="49" charset="0"/>
                <a:ea typeface="Cascadia Code" panose="020B0609020000020004" pitchFamily="49" charset="0"/>
                <a:cs typeface="Cascadia Code" panose="020B0609020000020004" pitchFamily="49" charset="0"/>
              </a:rPr>
            </a:br>
            <a:r>
              <a:rPr lang="en-US" b="0" dirty="0">
                <a:effectLst/>
                <a:latin typeface="Consolas" panose="020B0609020204030204" pitchFamily="49" charset="0"/>
                <a:ea typeface="Cascadia Code" panose="020B0609020000020004" pitchFamily="49" charset="0"/>
                <a:cs typeface="Cascadia Code" panose="020B0609020000020004" pitchFamily="49" charset="0"/>
              </a:rPr>
              <a:t>(</a:t>
            </a:r>
            <a:r>
              <a:rPr lang="en-US" b="0" dirty="0" err="1">
                <a:effectLst/>
                <a:latin typeface="Consolas" panose="020B0609020204030204" pitchFamily="49" charset="0"/>
                <a:ea typeface="Cascadia Code" panose="020B0609020000020004" pitchFamily="49" charset="0"/>
                <a:cs typeface="Cascadia Code" panose="020B0609020000020004" pitchFamily="49" charset="0"/>
              </a:rPr>
              <a:t>order_id</a:t>
            </a:r>
            <a:r>
              <a:rPr lang="en-US" b="0" dirty="0">
                <a:effectLst/>
                <a:latin typeface="Consolas" panose="020B0609020204030204" pitchFamily="49" charset="0"/>
                <a:ea typeface="Cascadia Code" panose="020B0609020000020004" pitchFamily="49" charset="0"/>
                <a:cs typeface="Cascadia Code" panose="020B0609020000020004" pitchFamily="49" charset="0"/>
              </a:rPr>
              <a:t>, price, </a:t>
            </a:r>
            <a:r>
              <a:rPr lang="en-US" b="0" dirty="0" err="1">
                <a:effectLst/>
                <a:latin typeface="Consolas" panose="020B0609020204030204" pitchFamily="49" charset="0"/>
                <a:ea typeface="Cascadia Code" panose="020B0609020000020004" pitchFamily="49" charset="0"/>
                <a:cs typeface="Cascadia Code" panose="020B0609020000020004" pitchFamily="49" charset="0"/>
              </a:rPr>
              <a:t>product_id</a:t>
            </a:r>
            <a:r>
              <a:rPr lang="en-US" b="0" dirty="0">
                <a:effectLst/>
                <a:latin typeface="Consolas" panose="020B0609020204030204" pitchFamily="49" charset="0"/>
                <a:ea typeface="Cascadia Code" panose="020B0609020000020004" pitchFamily="49" charset="0"/>
                <a:cs typeface="Cascadia Code" panose="020B0609020000020004" pitchFamily="49" charset="0"/>
              </a:rPr>
              <a:t>, quantity) </a:t>
            </a:r>
            <a:br>
              <a:rPr lang="en-US" b="0" dirty="0">
                <a:effectLst/>
                <a:latin typeface="Consolas" panose="020B0609020204030204" pitchFamily="49" charset="0"/>
                <a:ea typeface="Cascadia Code" panose="020B0609020000020004" pitchFamily="49" charset="0"/>
                <a:cs typeface="Cascadia Code" panose="020B0609020000020004" pitchFamily="49" charset="0"/>
              </a:rPr>
            </a:br>
            <a:r>
              <a:rPr lang="en-US" b="0" dirty="0">
                <a:effectLst/>
                <a:latin typeface="Consolas" panose="020B0609020204030204" pitchFamily="49" charset="0"/>
                <a:ea typeface="Cascadia Code" panose="020B0609020000020004" pitchFamily="49" charset="0"/>
                <a:cs typeface="Cascadia Code" panose="020B0609020000020004" pitchFamily="49" charset="0"/>
              </a:rPr>
              <a:t>VALUES ($1, $2, $3, $4)</a:t>
            </a:r>
            <a:r>
              <a:rPr lang="en-US" dirty="0">
                <a:latin typeface="Consolas" panose="020B0609020204030204" pitchFamily="49" charset="0"/>
                <a:ea typeface="Cascadia Code" panose="020B0609020000020004" pitchFamily="49" charset="0"/>
                <a:cs typeface="Cascadia Code" panose="020B0609020000020004" pitchFamily="49" charset="0"/>
              </a:rPr>
              <a:t>, ($5, $6, $7, $8), ...</a:t>
            </a:r>
            <a:r>
              <a:rPr lang="en-US" b="0" dirty="0">
                <a:effectLst/>
                <a:latin typeface="Consolas" panose="020B0609020204030204" pitchFamily="49" charset="0"/>
                <a:ea typeface="Cascadia Code" panose="020B0609020000020004" pitchFamily="49" charset="0"/>
                <a:cs typeface="Cascadia Code" panose="020B0609020000020004" pitchFamily="49" charset="0"/>
              </a:rPr>
              <a:t>;</a:t>
            </a:r>
          </a:p>
          <a:p>
            <a:pPr marL="0" indent="0">
              <a:lnSpc>
                <a:spcPct val="100000"/>
              </a:lnSpc>
              <a:spcBef>
                <a:spcPts val="2100"/>
              </a:spcBef>
              <a:buNone/>
            </a:pPr>
            <a:r>
              <a:rPr lang="en-US" b="0" dirty="0">
                <a:effectLst/>
                <a:latin typeface="Consolas" panose="020B0609020204030204" pitchFamily="49" charset="0"/>
                <a:ea typeface="Cascadia Code" panose="020B0609020000020004" pitchFamily="49" charset="0"/>
                <a:cs typeface="Cascadia Code" panose="020B0609020000020004" pitchFamily="49" charset="0"/>
              </a:rPr>
              <a:t>&lt; OAOO: save function result &gt;</a:t>
            </a:r>
          </a:p>
          <a:p>
            <a:pPr marL="0" indent="0">
              <a:lnSpc>
                <a:spcPct val="100000"/>
              </a:lnSpc>
              <a:spcBef>
                <a:spcPts val="2100"/>
              </a:spcBef>
              <a:buNone/>
            </a:pPr>
            <a:r>
              <a:rPr lang="en-US" b="0" dirty="0">
                <a:effectLst/>
                <a:latin typeface="Consolas" panose="020B0609020204030204" pitchFamily="49" charset="0"/>
                <a:ea typeface="Cascadia Code" panose="020B0609020000020004" pitchFamily="49" charset="0"/>
                <a:cs typeface="Cascadia Code" panose="020B0609020000020004" pitchFamily="49" charset="0"/>
              </a:rPr>
              <a:t>COMMIT TRANSACTION;</a:t>
            </a:r>
          </a:p>
        </p:txBody>
      </p:sp>
      <p:sp>
        <p:nvSpPr>
          <p:cNvPr id="6" name="TextBox 5">
            <a:extLst>
              <a:ext uri="{FF2B5EF4-FFF2-40B4-BE49-F238E27FC236}">
                <a16:creationId xmlns:a16="http://schemas.microsoft.com/office/drawing/2014/main" id="{203D1E5B-47C1-4206-40E9-E13D37000C4D}"/>
              </a:ext>
            </a:extLst>
          </p:cNvPr>
          <p:cNvSpPr txBox="1"/>
          <p:nvPr/>
        </p:nvSpPr>
        <p:spPr>
          <a:xfrm>
            <a:off x="336139" y="3700171"/>
            <a:ext cx="502061" cy="369332"/>
          </a:xfrm>
          <a:prstGeom prst="rect">
            <a:avLst/>
          </a:prstGeom>
          <a:noFill/>
        </p:spPr>
        <p:txBody>
          <a:bodyPr wrap="none" rtlCol="0">
            <a:spAutoFit/>
          </a:bodyPr>
          <a:lstStyle/>
          <a:p>
            <a:r>
              <a:rPr lang="en-US"/>
              <a:t>2️⃣</a:t>
            </a:r>
          </a:p>
        </p:txBody>
      </p:sp>
      <p:sp>
        <p:nvSpPr>
          <p:cNvPr id="7" name="TextBox 6">
            <a:extLst>
              <a:ext uri="{FF2B5EF4-FFF2-40B4-BE49-F238E27FC236}">
                <a16:creationId xmlns:a16="http://schemas.microsoft.com/office/drawing/2014/main" id="{C1AEE412-DB97-5C3E-242E-CF195060BAEE}"/>
              </a:ext>
            </a:extLst>
          </p:cNvPr>
          <p:cNvSpPr txBox="1"/>
          <p:nvPr/>
        </p:nvSpPr>
        <p:spPr>
          <a:xfrm>
            <a:off x="336139" y="2164449"/>
            <a:ext cx="502061" cy="369332"/>
          </a:xfrm>
          <a:prstGeom prst="rect">
            <a:avLst/>
          </a:prstGeom>
          <a:noFill/>
        </p:spPr>
        <p:txBody>
          <a:bodyPr wrap="none" rtlCol="0">
            <a:spAutoFit/>
          </a:bodyPr>
          <a:lstStyle/>
          <a:p>
            <a:r>
              <a:rPr lang="en-US"/>
              <a:t>1️⃣</a:t>
            </a:r>
          </a:p>
        </p:txBody>
      </p:sp>
      <p:sp>
        <p:nvSpPr>
          <p:cNvPr id="8" name="TextBox 7">
            <a:extLst>
              <a:ext uri="{FF2B5EF4-FFF2-40B4-BE49-F238E27FC236}">
                <a16:creationId xmlns:a16="http://schemas.microsoft.com/office/drawing/2014/main" id="{E058F495-E16B-8986-AE68-938044B3D595}"/>
              </a:ext>
            </a:extLst>
          </p:cNvPr>
          <p:cNvSpPr txBox="1"/>
          <p:nvPr/>
        </p:nvSpPr>
        <p:spPr>
          <a:xfrm>
            <a:off x="336138" y="813393"/>
            <a:ext cx="502061" cy="646331"/>
          </a:xfrm>
          <a:prstGeom prst="rect">
            <a:avLst/>
          </a:prstGeom>
          <a:noFill/>
        </p:spPr>
        <p:txBody>
          <a:bodyPr wrap="none" rtlCol="0">
            <a:spAutoFit/>
          </a:bodyPr>
          <a:lstStyle/>
          <a:p>
            <a:r>
              <a:rPr lang="en-US" dirty="0"/>
              <a:t>3️⃣</a:t>
            </a:r>
          </a:p>
          <a:p>
            <a:endParaRPr lang="en-US" dirty="0"/>
          </a:p>
        </p:txBody>
      </p:sp>
      <p:sp>
        <p:nvSpPr>
          <p:cNvPr id="10" name="TextBox 9">
            <a:extLst>
              <a:ext uri="{FF2B5EF4-FFF2-40B4-BE49-F238E27FC236}">
                <a16:creationId xmlns:a16="http://schemas.microsoft.com/office/drawing/2014/main" id="{EF2C6985-C907-1961-18AC-59B36714F2DF}"/>
              </a:ext>
            </a:extLst>
          </p:cNvPr>
          <p:cNvSpPr txBox="1"/>
          <p:nvPr/>
        </p:nvSpPr>
        <p:spPr>
          <a:xfrm>
            <a:off x="336137" y="5975454"/>
            <a:ext cx="502061" cy="369332"/>
          </a:xfrm>
          <a:prstGeom prst="rect">
            <a:avLst/>
          </a:prstGeom>
          <a:noFill/>
        </p:spPr>
        <p:txBody>
          <a:bodyPr wrap="none" rtlCol="0">
            <a:spAutoFit/>
          </a:bodyPr>
          <a:lstStyle/>
          <a:p>
            <a:r>
              <a:rPr lang="en-US"/>
              <a:t>4️⃣</a:t>
            </a:r>
          </a:p>
        </p:txBody>
      </p:sp>
      <p:sp>
        <p:nvSpPr>
          <p:cNvPr id="11" name="TextBox 10">
            <a:extLst>
              <a:ext uri="{FF2B5EF4-FFF2-40B4-BE49-F238E27FC236}">
                <a16:creationId xmlns:a16="http://schemas.microsoft.com/office/drawing/2014/main" id="{C4A532BB-7E2E-49BD-33F8-5CDB8E13DD68}"/>
              </a:ext>
            </a:extLst>
          </p:cNvPr>
          <p:cNvSpPr txBox="1"/>
          <p:nvPr/>
        </p:nvSpPr>
        <p:spPr>
          <a:xfrm>
            <a:off x="336136" y="1488921"/>
            <a:ext cx="502061" cy="369332"/>
          </a:xfrm>
          <a:prstGeom prst="rect">
            <a:avLst/>
          </a:prstGeom>
          <a:noFill/>
        </p:spPr>
        <p:txBody>
          <a:bodyPr wrap="none" rtlCol="0">
            <a:spAutoFit/>
          </a:bodyPr>
          <a:lstStyle/>
          <a:p>
            <a:r>
              <a:rPr lang="en-US" dirty="0"/>
              <a:t>6️⃣</a:t>
            </a:r>
          </a:p>
        </p:txBody>
      </p:sp>
      <p:sp>
        <p:nvSpPr>
          <p:cNvPr id="12" name="TextBox 11">
            <a:extLst>
              <a:ext uri="{FF2B5EF4-FFF2-40B4-BE49-F238E27FC236}">
                <a16:creationId xmlns:a16="http://schemas.microsoft.com/office/drawing/2014/main" id="{771D2B8B-9F2F-2CFE-DF07-411EFAB06F09}"/>
              </a:ext>
            </a:extLst>
          </p:cNvPr>
          <p:cNvSpPr txBox="1"/>
          <p:nvPr/>
        </p:nvSpPr>
        <p:spPr>
          <a:xfrm>
            <a:off x="336136" y="5299926"/>
            <a:ext cx="502061" cy="646331"/>
          </a:xfrm>
          <a:prstGeom prst="rect">
            <a:avLst/>
          </a:prstGeom>
          <a:noFill/>
        </p:spPr>
        <p:txBody>
          <a:bodyPr wrap="none" rtlCol="0">
            <a:spAutoFit/>
          </a:bodyPr>
          <a:lstStyle/>
          <a:p>
            <a:r>
              <a:rPr lang="en-US" dirty="0"/>
              <a:t>5️⃣</a:t>
            </a:r>
          </a:p>
          <a:p>
            <a:endParaRPr lang="en-US" dirty="0"/>
          </a:p>
        </p:txBody>
      </p:sp>
      <p:sp>
        <p:nvSpPr>
          <p:cNvPr id="13" name="TextBox 12">
            <a:extLst>
              <a:ext uri="{FF2B5EF4-FFF2-40B4-BE49-F238E27FC236}">
                <a16:creationId xmlns:a16="http://schemas.microsoft.com/office/drawing/2014/main" id="{48505914-1F0F-A01C-5F10-57BD9DFD2E1A}"/>
              </a:ext>
            </a:extLst>
          </p:cNvPr>
          <p:cNvSpPr txBox="1"/>
          <p:nvPr/>
        </p:nvSpPr>
        <p:spPr>
          <a:xfrm rot="21203372">
            <a:off x="7606553" y="5964800"/>
            <a:ext cx="2281395" cy="604781"/>
          </a:xfrm>
          <a:prstGeom prst="rect">
            <a:avLst/>
          </a:prstGeom>
          <a:noFill/>
        </p:spPr>
        <p:txBody>
          <a:bodyPr wrap="none" rtlCol="0">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00B0F0"/>
                </a:solidFill>
                <a:effectLst/>
                <a:uLnTx/>
                <a:uFillTx/>
                <a:latin typeface="Lucida Handwriting" panose="03010101010101010101" pitchFamily="66" charset="0"/>
              </a:rPr>
              <a:t>(OAOO)</a:t>
            </a:r>
          </a:p>
        </p:txBody>
      </p:sp>
      <p:sp>
        <p:nvSpPr>
          <p:cNvPr id="2" name="Rectangle 1">
            <a:extLst>
              <a:ext uri="{FF2B5EF4-FFF2-40B4-BE49-F238E27FC236}">
                <a16:creationId xmlns:a16="http://schemas.microsoft.com/office/drawing/2014/main" id="{95A34978-1F0C-EFE5-CDFF-DE07554D064E}"/>
              </a:ext>
            </a:extLst>
          </p:cNvPr>
          <p:cNvSpPr/>
          <p:nvPr/>
        </p:nvSpPr>
        <p:spPr>
          <a:xfrm>
            <a:off x="6728791" y="2989006"/>
            <a:ext cx="1884267" cy="439994"/>
          </a:xfrm>
          <a:custGeom>
            <a:avLst/>
            <a:gdLst>
              <a:gd name="connsiteX0" fmla="*/ 0 w 1884267"/>
              <a:gd name="connsiteY0" fmla="*/ 0 h 439994"/>
              <a:gd name="connsiteX1" fmla="*/ 646932 w 1884267"/>
              <a:gd name="connsiteY1" fmla="*/ 0 h 439994"/>
              <a:gd name="connsiteX2" fmla="*/ 1293863 w 1884267"/>
              <a:gd name="connsiteY2" fmla="*/ 0 h 439994"/>
              <a:gd name="connsiteX3" fmla="*/ 1884267 w 1884267"/>
              <a:gd name="connsiteY3" fmla="*/ 0 h 439994"/>
              <a:gd name="connsiteX4" fmla="*/ 1884267 w 1884267"/>
              <a:gd name="connsiteY4" fmla="*/ 439994 h 439994"/>
              <a:gd name="connsiteX5" fmla="*/ 1293863 w 1884267"/>
              <a:gd name="connsiteY5" fmla="*/ 439994 h 439994"/>
              <a:gd name="connsiteX6" fmla="*/ 628089 w 1884267"/>
              <a:gd name="connsiteY6" fmla="*/ 439994 h 439994"/>
              <a:gd name="connsiteX7" fmla="*/ 0 w 1884267"/>
              <a:gd name="connsiteY7" fmla="*/ 439994 h 439994"/>
              <a:gd name="connsiteX8" fmla="*/ 0 w 1884267"/>
              <a:gd name="connsiteY8" fmla="*/ 0 h 43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4267" h="439994" extrusionOk="0">
                <a:moveTo>
                  <a:pt x="0" y="0"/>
                </a:moveTo>
                <a:cubicBezTo>
                  <a:pt x="220457" y="-3052"/>
                  <a:pt x="362676" y="23634"/>
                  <a:pt x="646932" y="0"/>
                </a:cubicBezTo>
                <a:cubicBezTo>
                  <a:pt x="931188" y="-23634"/>
                  <a:pt x="1102501" y="25681"/>
                  <a:pt x="1293863" y="0"/>
                </a:cubicBezTo>
                <a:cubicBezTo>
                  <a:pt x="1485225" y="-25681"/>
                  <a:pt x="1630576" y="29411"/>
                  <a:pt x="1884267" y="0"/>
                </a:cubicBezTo>
                <a:cubicBezTo>
                  <a:pt x="1880364" y="144426"/>
                  <a:pt x="1887790" y="227575"/>
                  <a:pt x="1884267" y="439994"/>
                </a:cubicBezTo>
                <a:cubicBezTo>
                  <a:pt x="1762411" y="461575"/>
                  <a:pt x="1457672" y="445468"/>
                  <a:pt x="1293863" y="439994"/>
                </a:cubicBezTo>
                <a:cubicBezTo>
                  <a:pt x="1130054" y="434520"/>
                  <a:pt x="795119" y="407579"/>
                  <a:pt x="628089" y="439994"/>
                </a:cubicBezTo>
                <a:cubicBezTo>
                  <a:pt x="461059" y="472409"/>
                  <a:pt x="158484" y="436042"/>
                  <a:pt x="0" y="439994"/>
                </a:cubicBezTo>
                <a:cubicBezTo>
                  <a:pt x="57" y="294791"/>
                  <a:pt x="-7912" y="142125"/>
                  <a:pt x="0" y="0"/>
                </a:cubicBezTo>
                <a:close/>
              </a:path>
            </a:pathLst>
          </a:custGeom>
          <a:noFill/>
          <a:ln w="57150">
            <a:solidFill>
              <a:srgbClr val="73B7F2"/>
            </a:solidFill>
            <a:extLst>
              <a:ext uri="{C807C97D-BFC1-408E-A445-0C87EB9F89A2}">
                <ask:lineSketchStyleProps xmlns:ask="http://schemas.microsoft.com/office/drawing/2018/sketchyshapes" sd="3613875556">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
        <p:nvSpPr>
          <p:cNvPr id="4" name="Rectangle 3">
            <a:extLst>
              <a:ext uri="{FF2B5EF4-FFF2-40B4-BE49-F238E27FC236}">
                <a16:creationId xmlns:a16="http://schemas.microsoft.com/office/drawing/2014/main" id="{14511AD6-CB3A-4A68-D586-ACA0AFFBCA1E}"/>
              </a:ext>
            </a:extLst>
          </p:cNvPr>
          <p:cNvSpPr/>
          <p:nvPr/>
        </p:nvSpPr>
        <p:spPr>
          <a:xfrm>
            <a:off x="937591" y="4125380"/>
            <a:ext cx="1884267" cy="439994"/>
          </a:xfrm>
          <a:custGeom>
            <a:avLst/>
            <a:gdLst>
              <a:gd name="connsiteX0" fmla="*/ 0 w 1884267"/>
              <a:gd name="connsiteY0" fmla="*/ 0 h 439994"/>
              <a:gd name="connsiteX1" fmla="*/ 571561 w 1884267"/>
              <a:gd name="connsiteY1" fmla="*/ 0 h 439994"/>
              <a:gd name="connsiteX2" fmla="*/ 1143122 w 1884267"/>
              <a:gd name="connsiteY2" fmla="*/ 0 h 439994"/>
              <a:gd name="connsiteX3" fmla="*/ 1884267 w 1884267"/>
              <a:gd name="connsiteY3" fmla="*/ 0 h 439994"/>
              <a:gd name="connsiteX4" fmla="*/ 1884267 w 1884267"/>
              <a:gd name="connsiteY4" fmla="*/ 439994 h 439994"/>
              <a:gd name="connsiteX5" fmla="*/ 1312706 w 1884267"/>
              <a:gd name="connsiteY5" fmla="*/ 439994 h 439994"/>
              <a:gd name="connsiteX6" fmla="*/ 703460 w 1884267"/>
              <a:gd name="connsiteY6" fmla="*/ 439994 h 439994"/>
              <a:gd name="connsiteX7" fmla="*/ 0 w 1884267"/>
              <a:gd name="connsiteY7" fmla="*/ 439994 h 439994"/>
              <a:gd name="connsiteX8" fmla="*/ 0 w 1884267"/>
              <a:gd name="connsiteY8" fmla="*/ 0 h 43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4267" h="439994" extrusionOk="0">
                <a:moveTo>
                  <a:pt x="0" y="0"/>
                </a:moveTo>
                <a:cubicBezTo>
                  <a:pt x="245738" y="-12047"/>
                  <a:pt x="348635" y="-11490"/>
                  <a:pt x="571561" y="0"/>
                </a:cubicBezTo>
                <a:cubicBezTo>
                  <a:pt x="794487" y="11490"/>
                  <a:pt x="961362" y="-18928"/>
                  <a:pt x="1143122" y="0"/>
                </a:cubicBezTo>
                <a:cubicBezTo>
                  <a:pt x="1324882" y="18928"/>
                  <a:pt x="1646991" y="23372"/>
                  <a:pt x="1884267" y="0"/>
                </a:cubicBezTo>
                <a:cubicBezTo>
                  <a:pt x="1903840" y="144154"/>
                  <a:pt x="1866779" y="331854"/>
                  <a:pt x="1884267" y="439994"/>
                </a:cubicBezTo>
                <a:cubicBezTo>
                  <a:pt x="1638514" y="415347"/>
                  <a:pt x="1571375" y="418057"/>
                  <a:pt x="1312706" y="439994"/>
                </a:cubicBezTo>
                <a:cubicBezTo>
                  <a:pt x="1054037" y="461931"/>
                  <a:pt x="915989" y="456654"/>
                  <a:pt x="703460" y="439994"/>
                </a:cubicBezTo>
                <a:cubicBezTo>
                  <a:pt x="490931" y="423334"/>
                  <a:pt x="205281" y="444620"/>
                  <a:pt x="0" y="439994"/>
                </a:cubicBezTo>
                <a:cubicBezTo>
                  <a:pt x="-14988" y="345170"/>
                  <a:pt x="-12426" y="150370"/>
                  <a:pt x="0" y="0"/>
                </a:cubicBezTo>
                <a:close/>
              </a:path>
            </a:pathLst>
          </a:custGeom>
          <a:noFill/>
          <a:ln w="57150">
            <a:solidFill>
              <a:srgbClr val="73B7F2"/>
            </a:solidFill>
            <a:extLst>
              <a:ext uri="{C807C97D-BFC1-408E-A445-0C87EB9F89A2}">
                <ask:lineSketchStyleProps xmlns:ask="http://schemas.microsoft.com/office/drawing/2018/sketchyshapes" sd="3777610387">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cxnSp>
        <p:nvCxnSpPr>
          <p:cNvPr id="9" name="Connector: Elbow 8">
            <a:extLst>
              <a:ext uri="{FF2B5EF4-FFF2-40B4-BE49-F238E27FC236}">
                <a16:creationId xmlns:a16="http://schemas.microsoft.com/office/drawing/2014/main" id="{3268D043-EF45-1853-C42E-00CBB86EF0A4}"/>
              </a:ext>
            </a:extLst>
          </p:cNvPr>
          <p:cNvCxnSpPr>
            <a:stCxn id="2" idx="2"/>
          </p:cNvCxnSpPr>
          <p:nvPr/>
        </p:nvCxnSpPr>
        <p:spPr>
          <a:xfrm rot="5400000">
            <a:off x="4788204" y="1462655"/>
            <a:ext cx="916377" cy="4849067"/>
          </a:xfrm>
          <a:prstGeom prst="bentConnector2">
            <a:avLst/>
          </a:prstGeom>
          <a:ln w="57150">
            <a:solidFill>
              <a:srgbClr val="73B7F2"/>
            </a:solidFill>
            <a:tailEnd type="triangle"/>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B3BD64DC-1F19-19C7-4B04-6560C37484AF}"/>
              </a:ext>
            </a:extLst>
          </p:cNvPr>
          <p:cNvSpPr txBox="1"/>
          <p:nvPr/>
        </p:nvSpPr>
        <p:spPr>
          <a:xfrm rot="21203372">
            <a:off x="6112273" y="5422252"/>
            <a:ext cx="5577168" cy="604781"/>
          </a:xfrm>
          <a:prstGeom prst="rect">
            <a:avLst/>
          </a:prstGeom>
          <a:noFill/>
        </p:spPr>
        <p:txBody>
          <a:bodyPr wrap="none" rtlCol="0">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00B0F0"/>
                </a:solidFill>
                <a:effectLst/>
                <a:uLnTx/>
                <a:uFillTx/>
                <a:latin typeface="Lucida Handwriting" panose="03010101010101010101" pitchFamily="66" charset="0"/>
              </a:rPr>
              <a:t>Once</a:t>
            </a:r>
            <a:r>
              <a:rPr kumimoji="0" lang="en-US" sz="3600" b="1" i="0" u="none" strike="noStrike" kern="1200" cap="none" spc="0" normalizeH="0" noProof="0" dirty="0">
                <a:ln>
                  <a:noFill/>
                </a:ln>
                <a:solidFill>
                  <a:srgbClr val="00B0F0"/>
                </a:solidFill>
                <a:effectLst/>
                <a:uLnTx/>
                <a:uFillTx/>
                <a:latin typeface="Lucida Handwriting" panose="03010101010101010101" pitchFamily="66" charset="0"/>
              </a:rPr>
              <a:t> And Only Once</a:t>
            </a:r>
            <a:endParaRPr kumimoji="0" lang="en-US" sz="3600" b="1" i="0" u="none" strike="noStrike" kern="1200" cap="none" spc="0" normalizeH="0" baseline="0" noProof="0" dirty="0">
              <a:ln>
                <a:noFill/>
              </a:ln>
              <a:solidFill>
                <a:srgbClr val="00B0F0"/>
              </a:solidFill>
              <a:effectLst/>
              <a:uLnTx/>
              <a:uFillTx/>
              <a:latin typeface="Lucida Handwriting" panose="03010101010101010101" pitchFamily="66" charset="0"/>
            </a:endParaRPr>
          </a:p>
        </p:txBody>
      </p:sp>
    </p:spTree>
    <p:extLst>
      <p:ext uri="{BB962C8B-B14F-4D97-AF65-F5344CB8AC3E}">
        <p14:creationId xmlns:p14="http://schemas.microsoft.com/office/powerpoint/2010/main" val="1718475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right)">
                                      <p:cBhvr>
                                        <p:cTn id="12" dur="500"/>
                                        <p:tgtEl>
                                          <p:spTgt spid="9"/>
                                        </p:tgtEl>
                                      </p:cBhvr>
                                    </p:animEffect>
                                  </p:childTnLst>
                                </p:cTn>
                              </p:par>
                            </p:childTnLst>
                          </p:cTn>
                        </p:par>
                        <p:par>
                          <p:cTn id="13" fill="hold">
                            <p:stCondLst>
                              <p:cond delay="500"/>
                            </p:stCondLst>
                            <p:childTnLst>
                              <p:par>
                                <p:cTn id="14" presetID="21" presetClass="entr" presetSubtype="1"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heel(1)">
                                      <p:cBhvr>
                                        <p:cTn id="16" dur="10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1" nodeType="clickEffect">
                                  <p:stCondLst>
                                    <p:cond delay="0"/>
                                  </p:stCondLst>
                                  <p:childTnLst>
                                    <p:animEffect transition="out" filter="fade">
                                      <p:cBhvr>
                                        <p:cTn id="20" dur="500"/>
                                        <p:tgtEl>
                                          <p:spTgt spid="2"/>
                                        </p:tgtEl>
                                      </p:cBhvr>
                                    </p:animEffect>
                                    <p:set>
                                      <p:cBhvr>
                                        <p:cTn id="21" dur="1" fill="hold">
                                          <p:stCondLst>
                                            <p:cond delay="499"/>
                                          </p:stCondLst>
                                        </p:cTn>
                                        <p:tgtEl>
                                          <p:spTgt spid="2"/>
                                        </p:tgtEl>
                                        <p:attrNameLst>
                                          <p:attrName>style.visibility</p:attrName>
                                        </p:attrNameLst>
                                      </p:cBhvr>
                                      <p:to>
                                        <p:strVal val="hidden"/>
                                      </p:to>
                                    </p:set>
                                  </p:childTnLst>
                                </p:cTn>
                              </p:par>
                              <p:par>
                                <p:cTn id="22" presetID="10" presetClass="exit" presetSubtype="0" fill="hold" nodeType="withEffect">
                                  <p:stCondLst>
                                    <p:cond delay="0"/>
                                  </p:stCondLst>
                                  <p:childTnLst>
                                    <p:animEffect transition="out" filter="fade">
                                      <p:cBhvr>
                                        <p:cTn id="23" dur="500"/>
                                        <p:tgtEl>
                                          <p:spTgt spid="9"/>
                                        </p:tgtEl>
                                      </p:cBhvr>
                                    </p:animEffect>
                                    <p:set>
                                      <p:cBhvr>
                                        <p:cTn id="24" dur="1" fill="hold">
                                          <p:stCondLst>
                                            <p:cond delay="499"/>
                                          </p:stCondLst>
                                        </p:cTn>
                                        <p:tgtEl>
                                          <p:spTgt spid="9"/>
                                        </p:tgtEl>
                                        <p:attrNameLst>
                                          <p:attrName>style.visibility</p:attrName>
                                        </p:attrNameLst>
                                      </p:cBhvr>
                                      <p:to>
                                        <p:strVal val="hidden"/>
                                      </p:to>
                                    </p:set>
                                  </p:childTnLst>
                                </p:cTn>
                              </p:par>
                              <p:par>
                                <p:cTn id="25" presetID="10" presetClass="exit" presetSubtype="0" fill="hold" grpId="1" nodeType="withEffect">
                                  <p:stCondLst>
                                    <p:cond delay="0"/>
                                  </p:stCondLst>
                                  <p:childTnLst>
                                    <p:animEffect transition="out" filter="fade">
                                      <p:cBhvr>
                                        <p:cTn id="26" dur="500"/>
                                        <p:tgtEl>
                                          <p:spTgt spid="4"/>
                                        </p:tgtEl>
                                      </p:cBhvr>
                                    </p:animEffect>
                                    <p:set>
                                      <p:cBhvr>
                                        <p:cTn id="27" dur="1" fill="hold">
                                          <p:stCondLst>
                                            <p:cond delay="499"/>
                                          </p:stCondLst>
                                        </p:cTn>
                                        <p:tgtEl>
                                          <p:spTgt spid="4"/>
                                        </p:tgtEl>
                                        <p:attrNameLst>
                                          <p:attrName>style.visibility</p:attrName>
                                        </p:attrNameLst>
                                      </p:cBhvr>
                                      <p:to>
                                        <p:strVal val="hidden"/>
                                      </p:to>
                                    </p:set>
                                  </p:childTnLst>
                                </p:cTn>
                              </p:par>
                            </p:childTnLst>
                          </p:cTn>
                        </p:par>
                        <p:par>
                          <p:cTn id="28" fill="hold">
                            <p:stCondLst>
                              <p:cond delay="500"/>
                            </p:stCondLst>
                            <p:childTnLst>
                              <p:par>
                                <p:cTn id="29" presetID="42" presetClass="entr" presetSubtype="0" fill="hold" grpId="0" nodeType="after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anim calcmode="lin" valueType="num">
                                      <p:cBhvr>
                                        <p:cTn id="32" dur="500" fill="hold"/>
                                        <p:tgtEl>
                                          <p:spTgt spid="7"/>
                                        </p:tgtEl>
                                        <p:attrNameLst>
                                          <p:attrName>ppt_x</p:attrName>
                                        </p:attrNameLst>
                                      </p:cBhvr>
                                      <p:tavLst>
                                        <p:tav tm="0">
                                          <p:val>
                                            <p:strVal val="#ppt_x"/>
                                          </p:val>
                                        </p:tav>
                                        <p:tav tm="100000">
                                          <p:val>
                                            <p:strVal val="#ppt_x"/>
                                          </p:val>
                                        </p:tav>
                                      </p:tavLst>
                                    </p:anim>
                                    <p:anim calcmode="lin" valueType="num">
                                      <p:cBhvr>
                                        <p:cTn id="33" dur="500" fill="hold"/>
                                        <p:tgtEl>
                                          <p:spTgt spid="7"/>
                                        </p:tgtEl>
                                        <p:attrNameLst>
                                          <p:attrName>ppt_y</p:attrName>
                                        </p:attrNameLst>
                                      </p:cBhvr>
                                      <p:tavLst>
                                        <p:tav tm="0">
                                          <p:val>
                                            <p:strVal val="#ppt_y+.1"/>
                                          </p:val>
                                        </p:tav>
                                        <p:tav tm="100000">
                                          <p:val>
                                            <p:strVal val="#ppt_y"/>
                                          </p:val>
                                        </p:tav>
                                      </p:tavLst>
                                    </p:anim>
                                  </p:childTnLst>
                                </p:cTn>
                              </p:par>
                            </p:childTnLst>
                          </p:cTn>
                        </p:par>
                        <p:par>
                          <p:cTn id="34" fill="hold">
                            <p:stCondLst>
                              <p:cond delay="1000"/>
                            </p:stCondLst>
                            <p:childTnLst>
                              <p:par>
                                <p:cTn id="35" presetID="42" presetClass="entr" presetSubtype="0" fill="hold" grpId="0"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anim calcmode="lin" valueType="num">
                                      <p:cBhvr>
                                        <p:cTn id="38" dur="500" fill="hold"/>
                                        <p:tgtEl>
                                          <p:spTgt spid="6"/>
                                        </p:tgtEl>
                                        <p:attrNameLst>
                                          <p:attrName>ppt_x</p:attrName>
                                        </p:attrNameLst>
                                      </p:cBhvr>
                                      <p:tavLst>
                                        <p:tav tm="0">
                                          <p:val>
                                            <p:strVal val="#ppt_x"/>
                                          </p:val>
                                        </p:tav>
                                        <p:tav tm="100000">
                                          <p:val>
                                            <p:strVal val="#ppt_x"/>
                                          </p:val>
                                        </p:tav>
                                      </p:tavLst>
                                    </p:anim>
                                    <p:anim calcmode="lin" valueType="num">
                                      <p:cBhvr>
                                        <p:cTn id="39"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fade">
                                      <p:cBhvr>
                                        <p:cTn id="44" dur="500"/>
                                        <p:tgtEl>
                                          <p:spTgt spid="8"/>
                                        </p:tgtEl>
                                      </p:cBhvr>
                                    </p:animEffect>
                                    <p:anim calcmode="lin" valueType="num">
                                      <p:cBhvr>
                                        <p:cTn id="45" dur="500" fill="hold"/>
                                        <p:tgtEl>
                                          <p:spTgt spid="8"/>
                                        </p:tgtEl>
                                        <p:attrNameLst>
                                          <p:attrName>ppt_x</p:attrName>
                                        </p:attrNameLst>
                                      </p:cBhvr>
                                      <p:tavLst>
                                        <p:tav tm="0">
                                          <p:val>
                                            <p:strVal val="#ppt_x"/>
                                          </p:val>
                                        </p:tav>
                                        <p:tav tm="100000">
                                          <p:val>
                                            <p:strVal val="#ppt_x"/>
                                          </p:val>
                                        </p:tav>
                                      </p:tavLst>
                                    </p:anim>
                                    <p:anim calcmode="lin" valueType="num">
                                      <p:cBhvr>
                                        <p:cTn id="46" dur="500" fill="hold"/>
                                        <p:tgtEl>
                                          <p:spTgt spid="8"/>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3">
                                            <p:txEl>
                                              <p:pRg st="0" end="0"/>
                                            </p:txEl>
                                          </p:spTgt>
                                        </p:tgtEl>
                                        <p:attrNameLst>
                                          <p:attrName>style.visibility</p:attrName>
                                        </p:attrNameLst>
                                      </p:cBhvr>
                                      <p:to>
                                        <p:strVal val="visible"/>
                                      </p:to>
                                    </p:set>
                                    <p:animEffect transition="in" filter="fade">
                                      <p:cBhvr>
                                        <p:cTn id="49" dur="500"/>
                                        <p:tgtEl>
                                          <p:spTgt spid="3">
                                            <p:txEl>
                                              <p:pRg st="0" end="0"/>
                                            </p:txEl>
                                          </p:spTgt>
                                        </p:tgtEl>
                                      </p:cBhvr>
                                    </p:animEffect>
                                    <p:anim calcmode="lin" valueType="num">
                                      <p:cBhvr>
                                        <p:cTn id="50"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51"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52" fill="hold">
                            <p:stCondLst>
                              <p:cond delay="500"/>
                            </p:stCondLst>
                            <p:childTnLst>
                              <p:par>
                                <p:cTn id="53" presetID="42" presetClass="entr" presetSubtype="0" fill="hold" grpId="0" nodeType="after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500"/>
                                        <p:tgtEl>
                                          <p:spTgt spid="10"/>
                                        </p:tgtEl>
                                      </p:cBhvr>
                                    </p:animEffect>
                                    <p:anim calcmode="lin" valueType="num">
                                      <p:cBhvr>
                                        <p:cTn id="56" dur="500" fill="hold"/>
                                        <p:tgtEl>
                                          <p:spTgt spid="10"/>
                                        </p:tgtEl>
                                        <p:attrNameLst>
                                          <p:attrName>ppt_x</p:attrName>
                                        </p:attrNameLst>
                                      </p:cBhvr>
                                      <p:tavLst>
                                        <p:tav tm="0">
                                          <p:val>
                                            <p:strVal val="#ppt_x"/>
                                          </p:val>
                                        </p:tav>
                                        <p:tav tm="100000">
                                          <p:val>
                                            <p:strVal val="#ppt_x"/>
                                          </p:val>
                                        </p:tav>
                                      </p:tavLst>
                                    </p:anim>
                                    <p:anim calcmode="lin" valueType="num">
                                      <p:cBhvr>
                                        <p:cTn id="57" dur="500" fill="hold"/>
                                        <p:tgtEl>
                                          <p:spTgt spid="10"/>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3">
                                            <p:txEl>
                                              <p:pRg st="5" end="5"/>
                                            </p:txEl>
                                          </p:spTgt>
                                        </p:tgtEl>
                                        <p:attrNameLst>
                                          <p:attrName>style.visibility</p:attrName>
                                        </p:attrNameLst>
                                      </p:cBhvr>
                                      <p:to>
                                        <p:strVal val="visible"/>
                                      </p:to>
                                    </p:set>
                                    <p:animEffect transition="in" filter="fade">
                                      <p:cBhvr>
                                        <p:cTn id="60" dur="500"/>
                                        <p:tgtEl>
                                          <p:spTgt spid="3">
                                            <p:txEl>
                                              <p:pRg st="5" end="5"/>
                                            </p:txEl>
                                          </p:spTgt>
                                        </p:tgtEl>
                                      </p:cBhvr>
                                    </p:animEffect>
                                    <p:anim calcmode="lin" valueType="num">
                                      <p:cBhvr>
                                        <p:cTn id="6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62" dur="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5"/>
                                        </p:tgtEl>
                                        <p:attrNameLst>
                                          <p:attrName>style.visibility</p:attrName>
                                        </p:attrNameLst>
                                      </p:cBhvr>
                                      <p:to>
                                        <p:strVal val="visible"/>
                                      </p:to>
                                    </p:set>
                                    <p:animEffect transition="in" filter="wipe(left)">
                                      <p:cBhvr>
                                        <p:cTn id="67" dur="500"/>
                                        <p:tgtEl>
                                          <p:spTgt spid="5"/>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13"/>
                                        </p:tgtEl>
                                        <p:attrNameLst>
                                          <p:attrName>style.visibility</p:attrName>
                                        </p:attrNameLst>
                                      </p:cBhvr>
                                      <p:to>
                                        <p:strVal val="visible"/>
                                      </p:to>
                                    </p:set>
                                    <p:animEffect transition="in" filter="wipe(left)">
                                      <p:cBhvr>
                                        <p:cTn id="71" dur="500"/>
                                        <p:tgtEl>
                                          <p:spTgt spid="13"/>
                                        </p:tgtEl>
                                      </p:cBhvr>
                                    </p:animEffect>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grpId="0" nodeType="clickEffect">
                                  <p:stCondLst>
                                    <p:cond delay="0"/>
                                  </p:stCondLst>
                                  <p:childTnLst>
                                    <p:set>
                                      <p:cBhvr>
                                        <p:cTn id="75" dur="1" fill="hold">
                                          <p:stCondLst>
                                            <p:cond delay="0"/>
                                          </p:stCondLst>
                                        </p:cTn>
                                        <p:tgtEl>
                                          <p:spTgt spid="12"/>
                                        </p:tgtEl>
                                        <p:attrNameLst>
                                          <p:attrName>style.visibility</p:attrName>
                                        </p:attrNameLst>
                                      </p:cBhvr>
                                      <p:to>
                                        <p:strVal val="visible"/>
                                      </p:to>
                                    </p:set>
                                    <p:animEffect transition="in" filter="fade">
                                      <p:cBhvr>
                                        <p:cTn id="76" dur="500"/>
                                        <p:tgtEl>
                                          <p:spTgt spid="12"/>
                                        </p:tgtEl>
                                      </p:cBhvr>
                                    </p:animEffect>
                                    <p:anim calcmode="lin" valueType="num">
                                      <p:cBhvr>
                                        <p:cTn id="77" dur="500" fill="hold"/>
                                        <p:tgtEl>
                                          <p:spTgt spid="12"/>
                                        </p:tgtEl>
                                        <p:attrNameLst>
                                          <p:attrName>ppt_x</p:attrName>
                                        </p:attrNameLst>
                                      </p:cBhvr>
                                      <p:tavLst>
                                        <p:tav tm="0">
                                          <p:val>
                                            <p:strVal val="#ppt_x"/>
                                          </p:val>
                                        </p:tav>
                                        <p:tav tm="100000">
                                          <p:val>
                                            <p:strVal val="#ppt_x"/>
                                          </p:val>
                                        </p:tav>
                                      </p:tavLst>
                                    </p:anim>
                                    <p:anim calcmode="lin" valueType="num">
                                      <p:cBhvr>
                                        <p:cTn id="78" dur="500" fill="hold"/>
                                        <p:tgtEl>
                                          <p:spTgt spid="12"/>
                                        </p:tgtEl>
                                        <p:attrNameLst>
                                          <p:attrName>ppt_y</p:attrName>
                                        </p:attrNameLst>
                                      </p:cBhvr>
                                      <p:tavLst>
                                        <p:tav tm="0">
                                          <p:val>
                                            <p:strVal val="#ppt_y+.1"/>
                                          </p:val>
                                        </p:tav>
                                        <p:tav tm="100000">
                                          <p:val>
                                            <p:strVal val="#ppt_y"/>
                                          </p:val>
                                        </p:tav>
                                      </p:tavLst>
                                    </p:anim>
                                  </p:childTnLst>
                                </p:cTn>
                              </p:par>
                              <p:par>
                                <p:cTn id="79" presetID="42" presetClass="entr" presetSubtype="0" fill="hold" grpId="0" nodeType="withEffect">
                                  <p:stCondLst>
                                    <p:cond delay="0"/>
                                  </p:stCondLst>
                                  <p:childTnLst>
                                    <p:set>
                                      <p:cBhvr>
                                        <p:cTn id="80" dur="1" fill="hold">
                                          <p:stCondLst>
                                            <p:cond delay="0"/>
                                          </p:stCondLst>
                                        </p:cTn>
                                        <p:tgtEl>
                                          <p:spTgt spid="3">
                                            <p:txEl>
                                              <p:pRg st="4" end="4"/>
                                            </p:txEl>
                                          </p:spTgt>
                                        </p:tgtEl>
                                        <p:attrNameLst>
                                          <p:attrName>style.visibility</p:attrName>
                                        </p:attrNameLst>
                                      </p:cBhvr>
                                      <p:to>
                                        <p:strVal val="visible"/>
                                      </p:to>
                                    </p:set>
                                    <p:animEffect transition="in" filter="fade">
                                      <p:cBhvr>
                                        <p:cTn id="81" dur="500"/>
                                        <p:tgtEl>
                                          <p:spTgt spid="3">
                                            <p:txEl>
                                              <p:pRg st="4" end="4"/>
                                            </p:txEl>
                                          </p:spTgt>
                                        </p:tgtEl>
                                      </p:cBhvr>
                                    </p:animEffect>
                                    <p:anim calcmode="lin" valueType="num">
                                      <p:cBhvr>
                                        <p:cTn id="8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83"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42" presetClass="entr" presetSubtype="0" fill="hold" grpId="0" nodeType="clickEffect">
                                  <p:stCondLst>
                                    <p:cond delay="0"/>
                                  </p:stCondLst>
                                  <p:childTnLst>
                                    <p:set>
                                      <p:cBhvr>
                                        <p:cTn id="87" dur="1" fill="hold">
                                          <p:stCondLst>
                                            <p:cond delay="0"/>
                                          </p:stCondLst>
                                        </p:cTn>
                                        <p:tgtEl>
                                          <p:spTgt spid="11"/>
                                        </p:tgtEl>
                                        <p:attrNameLst>
                                          <p:attrName>style.visibility</p:attrName>
                                        </p:attrNameLst>
                                      </p:cBhvr>
                                      <p:to>
                                        <p:strVal val="visible"/>
                                      </p:to>
                                    </p:set>
                                    <p:animEffect transition="in" filter="fade">
                                      <p:cBhvr>
                                        <p:cTn id="88" dur="500"/>
                                        <p:tgtEl>
                                          <p:spTgt spid="11"/>
                                        </p:tgtEl>
                                      </p:cBhvr>
                                    </p:animEffect>
                                    <p:anim calcmode="lin" valueType="num">
                                      <p:cBhvr>
                                        <p:cTn id="89" dur="500" fill="hold"/>
                                        <p:tgtEl>
                                          <p:spTgt spid="11"/>
                                        </p:tgtEl>
                                        <p:attrNameLst>
                                          <p:attrName>ppt_x</p:attrName>
                                        </p:attrNameLst>
                                      </p:cBhvr>
                                      <p:tavLst>
                                        <p:tav tm="0">
                                          <p:val>
                                            <p:strVal val="#ppt_x"/>
                                          </p:val>
                                        </p:tav>
                                        <p:tav tm="100000">
                                          <p:val>
                                            <p:strVal val="#ppt_x"/>
                                          </p:val>
                                        </p:tav>
                                      </p:tavLst>
                                    </p:anim>
                                    <p:anim calcmode="lin" valueType="num">
                                      <p:cBhvr>
                                        <p:cTn id="90" dur="500" fill="hold"/>
                                        <p:tgtEl>
                                          <p:spTgt spid="11"/>
                                        </p:tgtEl>
                                        <p:attrNameLst>
                                          <p:attrName>ppt_y</p:attrName>
                                        </p:attrNameLst>
                                      </p:cBhvr>
                                      <p:tavLst>
                                        <p:tav tm="0">
                                          <p:val>
                                            <p:strVal val="#ppt_y+.1"/>
                                          </p:val>
                                        </p:tav>
                                        <p:tav tm="100000">
                                          <p:val>
                                            <p:strVal val="#ppt_y"/>
                                          </p:val>
                                        </p:tav>
                                      </p:tavLst>
                                    </p:anim>
                                  </p:childTnLst>
                                </p:cTn>
                              </p:par>
                              <p:par>
                                <p:cTn id="91" presetID="42" presetClass="entr" presetSubtype="0" fill="hold" grpId="0" nodeType="withEffect">
                                  <p:stCondLst>
                                    <p:cond delay="0"/>
                                  </p:stCondLst>
                                  <p:childTnLst>
                                    <p:set>
                                      <p:cBhvr>
                                        <p:cTn id="92" dur="1" fill="hold">
                                          <p:stCondLst>
                                            <p:cond delay="0"/>
                                          </p:stCondLst>
                                        </p:cTn>
                                        <p:tgtEl>
                                          <p:spTgt spid="3">
                                            <p:txEl>
                                              <p:pRg st="1" end="1"/>
                                            </p:txEl>
                                          </p:spTgt>
                                        </p:tgtEl>
                                        <p:attrNameLst>
                                          <p:attrName>style.visibility</p:attrName>
                                        </p:attrNameLst>
                                      </p:cBhvr>
                                      <p:to>
                                        <p:strVal val="visible"/>
                                      </p:to>
                                    </p:set>
                                    <p:animEffect transition="in" filter="fade">
                                      <p:cBhvr>
                                        <p:cTn id="93" dur="500"/>
                                        <p:tgtEl>
                                          <p:spTgt spid="3">
                                            <p:txEl>
                                              <p:pRg st="1" end="1"/>
                                            </p:txEl>
                                          </p:spTgt>
                                        </p:tgtEl>
                                      </p:cBhvr>
                                    </p:animEffect>
                                    <p:anim calcmode="lin" valueType="num">
                                      <p:cBhvr>
                                        <p:cTn id="9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5"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p:bldP spid="7" grpId="0"/>
      <p:bldP spid="8" grpId="0"/>
      <p:bldP spid="10" grpId="0"/>
      <p:bldP spid="11" grpId="0"/>
      <p:bldP spid="12" grpId="0"/>
      <p:bldP spid="13" grpId="0"/>
      <p:bldP spid="2" grpId="0" animBg="1"/>
      <p:bldP spid="2" grpId="1" animBg="1"/>
      <p:bldP spid="4" grpId="0" animBg="1"/>
      <p:bldP spid="4" grpId="1" animBg="1"/>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84A62-EE5D-14FC-20E7-C868755D9AE6}"/>
              </a:ext>
            </a:extLst>
          </p:cNvPr>
          <p:cNvSpPr>
            <a:spLocks noGrp="1"/>
          </p:cNvSpPr>
          <p:nvPr>
            <p:ph type="title"/>
          </p:nvPr>
        </p:nvSpPr>
        <p:spPr/>
        <p:txBody>
          <a:bodyPr>
            <a:normAutofit/>
          </a:bodyPr>
          <a:lstStyle/>
          <a:p>
            <a:r>
              <a:rPr lang="en-US" sz="4400"/>
              <a:t>“Physical separation causes high communication overhead: in our experiments with </a:t>
            </a:r>
            <a:r>
              <a:rPr lang="en-US" sz="4400" err="1"/>
              <a:t>OpenWhisk</a:t>
            </a:r>
            <a:r>
              <a:rPr lang="en-US" sz="4400"/>
              <a:t>, communication accounts for as much as 98% of function runtime.”</a:t>
            </a:r>
          </a:p>
        </p:txBody>
      </p:sp>
      <p:sp>
        <p:nvSpPr>
          <p:cNvPr id="3" name="Text Placeholder 2">
            <a:extLst>
              <a:ext uri="{FF2B5EF4-FFF2-40B4-BE49-F238E27FC236}">
                <a16:creationId xmlns:a16="http://schemas.microsoft.com/office/drawing/2014/main" id="{EC085147-4839-88BA-2D92-AE95F466D337}"/>
              </a:ext>
            </a:extLst>
          </p:cNvPr>
          <p:cNvSpPr>
            <a:spLocks noGrp="1"/>
          </p:cNvSpPr>
          <p:nvPr>
            <p:ph type="body" idx="1"/>
          </p:nvPr>
        </p:nvSpPr>
        <p:spPr/>
        <p:txBody>
          <a:bodyPr/>
          <a:lstStyle/>
          <a:p>
            <a:pPr algn="r"/>
            <a:r>
              <a:rPr lang="en-US"/>
              <a:t>“Apiary: A DBMS-Integrated Transactional Function-as-a-Service Framework”</a:t>
            </a:r>
          </a:p>
          <a:p>
            <a:pPr algn="r"/>
            <a:r>
              <a:rPr lang="en-US"/>
              <a:t>https://arxiv.org/abs/2208.13068</a:t>
            </a:r>
          </a:p>
        </p:txBody>
      </p:sp>
    </p:spTree>
    <p:extLst>
      <p:ext uri="{BB962C8B-B14F-4D97-AF65-F5344CB8AC3E}">
        <p14:creationId xmlns:p14="http://schemas.microsoft.com/office/powerpoint/2010/main" val="220913873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5F411-FE43-9CFD-2075-393B5FAF40A7}"/>
              </a:ext>
            </a:extLst>
          </p:cNvPr>
          <p:cNvSpPr>
            <a:spLocks noGrp="1"/>
          </p:cNvSpPr>
          <p:nvPr>
            <p:ph type="title"/>
          </p:nvPr>
        </p:nvSpPr>
        <p:spPr>
          <a:xfrm>
            <a:off x="838200" y="1709738"/>
            <a:ext cx="10515600" cy="2852737"/>
          </a:xfrm>
        </p:spPr>
        <p:txBody>
          <a:bodyPr anchor="t">
            <a:normAutofit/>
          </a:bodyPr>
          <a:lstStyle/>
          <a:p>
            <a:r>
              <a:rPr lang="en-US" b="1" dirty="0"/>
              <a:t>Everybody knows the benefits of using Stored Procedures.</a:t>
            </a:r>
          </a:p>
        </p:txBody>
      </p:sp>
      <p:sp>
        <p:nvSpPr>
          <p:cNvPr id="4" name="Title 1">
            <a:extLst>
              <a:ext uri="{FF2B5EF4-FFF2-40B4-BE49-F238E27FC236}">
                <a16:creationId xmlns:a16="http://schemas.microsoft.com/office/drawing/2014/main" id="{E46B3EF5-7291-8466-A7D2-D8C44044B469}"/>
              </a:ext>
            </a:extLst>
          </p:cNvPr>
          <p:cNvSpPr txBox="1">
            <a:spLocks/>
          </p:cNvSpPr>
          <p:nvPr/>
        </p:nvSpPr>
        <p:spPr>
          <a:xfrm>
            <a:off x="838200" y="4206196"/>
            <a:ext cx="10731366" cy="177826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b="1" dirty="0"/>
              <a:t>Nobody thinks those benefits are worth it.</a:t>
            </a:r>
          </a:p>
        </p:txBody>
      </p:sp>
      <p:grpSp>
        <p:nvGrpSpPr>
          <p:cNvPr id="8" name="Group 7">
            <a:extLst>
              <a:ext uri="{FF2B5EF4-FFF2-40B4-BE49-F238E27FC236}">
                <a16:creationId xmlns:a16="http://schemas.microsoft.com/office/drawing/2014/main" id="{E60F2506-E706-F575-6FFD-1632C03942C0}"/>
              </a:ext>
            </a:extLst>
          </p:cNvPr>
          <p:cNvGrpSpPr/>
          <p:nvPr/>
        </p:nvGrpSpPr>
        <p:grpSpPr>
          <a:xfrm>
            <a:off x="208303" y="3390265"/>
            <a:ext cx="6374702" cy="1264785"/>
            <a:chOff x="208303" y="3390265"/>
            <a:chExt cx="6374702" cy="1264785"/>
          </a:xfrm>
        </p:grpSpPr>
        <p:sp>
          <p:nvSpPr>
            <p:cNvPr id="6" name="TextBox 5">
              <a:extLst>
                <a:ext uri="{FF2B5EF4-FFF2-40B4-BE49-F238E27FC236}">
                  <a16:creationId xmlns:a16="http://schemas.microsoft.com/office/drawing/2014/main" id="{28544EA9-1720-0880-CD62-63D599D60FA7}"/>
                </a:ext>
              </a:extLst>
            </p:cNvPr>
            <p:cNvSpPr txBox="1"/>
            <p:nvPr/>
          </p:nvSpPr>
          <p:spPr>
            <a:xfrm rot="21160053">
              <a:off x="208303" y="3390265"/>
              <a:ext cx="6285870" cy="830997"/>
            </a:xfrm>
            <a:prstGeom prst="rect">
              <a:avLst/>
            </a:prstGeom>
            <a:noFill/>
          </p:spPr>
          <p:txBody>
            <a:bodyPr wrap="square" rtlCol="0">
              <a:spAutoFit/>
            </a:bodyPr>
            <a:lstStyle/>
            <a:p>
              <a:r>
                <a:rPr lang="en-US" sz="4800" b="1" dirty="0">
                  <a:solidFill>
                    <a:srgbClr val="73B7F2"/>
                  </a:solidFill>
                  <a:latin typeface="Lucida Handwriting" panose="03010101010101010101" pitchFamily="66" charset="0"/>
                </a:rPr>
                <a:t>Almost</a:t>
              </a:r>
              <a:endParaRPr lang="en-US" sz="3600" b="1" dirty="0">
                <a:solidFill>
                  <a:srgbClr val="73B7F2"/>
                </a:solidFill>
                <a:latin typeface="Lucida Handwriting" panose="03010101010101010101" pitchFamily="66" charset="0"/>
              </a:endParaRPr>
            </a:p>
          </p:txBody>
        </p:sp>
        <p:sp>
          <p:nvSpPr>
            <p:cNvPr id="7" name="TextBox 6">
              <a:extLst>
                <a:ext uri="{FF2B5EF4-FFF2-40B4-BE49-F238E27FC236}">
                  <a16:creationId xmlns:a16="http://schemas.microsoft.com/office/drawing/2014/main" id="{F6088C68-9D6C-FF5A-1CCE-2CB4968E5DA6}"/>
                </a:ext>
              </a:extLst>
            </p:cNvPr>
            <p:cNvSpPr txBox="1"/>
            <p:nvPr/>
          </p:nvSpPr>
          <p:spPr>
            <a:xfrm rot="21160053">
              <a:off x="297135" y="3824053"/>
              <a:ext cx="6285870" cy="830997"/>
            </a:xfrm>
            <a:prstGeom prst="rect">
              <a:avLst/>
            </a:prstGeom>
            <a:noFill/>
          </p:spPr>
          <p:txBody>
            <a:bodyPr wrap="square" rtlCol="0">
              <a:spAutoFit/>
            </a:bodyPr>
            <a:lstStyle/>
            <a:p>
              <a:r>
                <a:rPr lang="en-US" sz="4800" b="1" dirty="0">
                  <a:solidFill>
                    <a:srgbClr val="73B7F2"/>
                  </a:solidFill>
                  <a:latin typeface="Lucida Handwriting" panose="03010101010101010101" pitchFamily="66" charset="0"/>
                </a:rPr>
                <a:t>^</a:t>
              </a:r>
            </a:p>
          </p:txBody>
        </p:sp>
      </p:grpSp>
    </p:spTree>
    <p:extLst>
      <p:ext uri="{BB962C8B-B14F-4D97-AF65-F5344CB8AC3E}">
        <p14:creationId xmlns:p14="http://schemas.microsoft.com/office/powerpoint/2010/main" val="122797596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nodeType="afterEffect">
                                  <p:stCondLst>
                                    <p:cond delay="500"/>
                                  </p:stCondLst>
                                  <p:childTnLst>
                                    <p:set>
                                      <p:cBhvr>
                                        <p:cTn id="12" dur="1" fill="hold">
                                          <p:stCondLst>
                                            <p:cond delay="0"/>
                                          </p:stCondLst>
                                        </p:cTn>
                                        <p:tgtEl>
                                          <p:spTgt spid="8"/>
                                        </p:tgtEl>
                                        <p:attrNameLst>
                                          <p:attrName>style.visibility</p:attrName>
                                        </p:attrNameLst>
                                      </p:cBhvr>
                                      <p:to>
                                        <p:strVal val="visible"/>
                                      </p:to>
                                    </p:set>
                                    <p:animEffect transition="in" filter="wipe(left)">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5026CAA-D94B-40BA-B852-F29AFC606C4A}"/>
              </a:ext>
            </a:extLst>
          </p:cNvPr>
          <p:cNvSpPr>
            <a:spLocks noGrp="1"/>
          </p:cNvSpPr>
          <p:nvPr>
            <p:ph type="title"/>
          </p:nvPr>
        </p:nvSpPr>
        <p:spPr/>
        <p:txBody>
          <a:bodyPr>
            <a:normAutofit/>
          </a:bodyPr>
          <a:lstStyle/>
          <a:p>
            <a:r>
              <a:rPr lang="en-US" sz="4800" b="1" dirty="0"/>
              <a:t>Stored Procedure Friction Points</a:t>
            </a:r>
          </a:p>
        </p:txBody>
      </p:sp>
      <p:sp>
        <p:nvSpPr>
          <p:cNvPr id="7" name="Content Placeholder 6">
            <a:extLst>
              <a:ext uri="{FF2B5EF4-FFF2-40B4-BE49-F238E27FC236}">
                <a16:creationId xmlns:a16="http://schemas.microsoft.com/office/drawing/2014/main" id="{72BFD70F-E58F-2465-C7F4-399EFE71F29F}"/>
              </a:ext>
            </a:extLst>
          </p:cNvPr>
          <p:cNvSpPr>
            <a:spLocks noGrp="1"/>
          </p:cNvSpPr>
          <p:nvPr>
            <p:ph idx="1"/>
          </p:nvPr>
        </p:nvSpPr>
        <p:spPr/>
        <p:txBody>
          <a:bodyPr/>
          <a:lstStyle/>
          <a:p>
            <a:r>
              <a:rPr lang="en-US" dirty="0"/>
              <a:t>They aren’t written in same language as your application</a:t>
            </a:r>
          </a:p>
          <a:p>
            <a:r>
              <a:rPr lang="en-US" dirty="0"/>
              <a:t>They don’t integrate into your existing developer workflow</a:t>
            </a:r>
          </a:p>
          <a:p>
            <a:r>
              <a:rPr lang="en-US" dirty="0"/>
              <a:t>They aren’t versioned the same way as your application</a:t>
            </a:r>
          </a:p>
          <a:p>
            <a:r>
              <a:rPr lang="en-US" dirty="0"/>
              <a:t>They are hard to debug</a:t>
            </a:r>
          </a:p>
        </p:txBody>
      </p:sp>
      <p:sp>
        <p:nvSpPr>
          <p:cNvPr id="8" name="TextBox 7">
            <a:extLst>
              <a:ext uri="{FF2B5EF4-FFF2-40B4-BE49-F238E27FC236}">
                <a16:creationId xmlns:a16="http://schemas.microsoft.com/office/drawing/2014/main" id="{955D79AF-FEAC-1199-FE16-2D2FB492803C}"/>
              </a:ext>
            </a:extLst>
          </p:cNvPr>
          <p:cNvSpPr txBox="1"/>
          <p:nvPr/>
        </p:nvSpPr>
        <p:spPr>
          <a:xfrm rot="21160053">
            <a:off x="3902920" y="3819736"/>
            <a:ext cx="7829484" cy="830997"/>
          </a:xfrm>
          <a:prstGeom prst="rect">
            <a:avLst/>
          </a:prstGeom>
          <a:noFill/>
        </p:spPr>
        <p:txBody>
          <a:bodyPr wrap="square" rtlCol="0">
            <a:spAutoFit/>
          </a:bodyPr>
          <a:lstStyle/>
          <a:p>
            <a:r>
              <a:rPr lang="en-US" sz="4800" b="1" dirty="0">
                <a:solidFill>
                  <a:srgbClr val="73B7F2"/>
                </a:solidFill>
                <a:latin typeface="Lucida Handwriting" panose="03010101010101010101" pitchFamily="66" charset="0"/>
              </a:rPr>
              <a:t>These don’t seem like</a:t>
            </a:r>
          </a:p>
        </p:txBody>
      </p:sp>
      <p:sp>
        <p:nvSpPr>
          <p:cNvPr id="9" name="TextBox 8">
            <a:extLst>
              <a:ext uri="{FF2B5EF4-FFF2-40B4-BE49-F238E27FC236}">
                <a16:creationId xmlns:a16="http://schemas.microsoft.com/office/drawing/2014/main" id="{DE866D63-911B-7598-FAFD-5CC21900089F}"/>
              </a:ext>
            </a:extLst>
          </p:cNvPr>
          <p:cNvSpPr txBox="1"/>
          <p:nvPr/>
        </p:nvSpPr>
        <p:spPr>
          <a:xfrm rot="21160053">
            <a:off x="5698185" y="4521506"/>
            <a:ext cx="6359747" cy="830997"/>
          </a:xfrm>
          <a:prstGeom prst="rect">
            <a:avLst/>
          </a:prstGeom>
          <a:noFill/>
        </p:spPr>
        <p:txBody>
          <a:bodyPr wrap="square" rtlCol="0">
            <a:spAutoFit/>
          </a:bodyPr>
          <a:lstStyle/>
          <a:p>
            <a:r>
              <a:rPr lang="en-US" sz="4800" b="1" dirty="0">
                <a:solidFill>
                  <a:srgbClr val="73B7F2"/>
                </a:solidFill>
                <a:latin typeface="Lucida Handwriting" panose="03010101010101010101" pitchFamily="66" charset="0"/>
              </a:rPr>
              <a:t>show-stoppers…</a:t>
            </a:r>
          </a:p>
        </p:txBody>
      </p:sp>
    </p:spTree>
    <p:extLst>
      <p:ext uri="{BB962C8B-B14F-4D97-AF65-F5344CB8AC3E}">
        <p14:creationId xmlns:p14="http://schemas.microsoft.com/office/powerpoint/2010/main" val="181159283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anim calcmode="lin" valueType="num">
                                      <p:cBhvr>
                                        <p:cTn id="8"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500"/>
                                        <p:tgtEl>
                                          <p:spTgt spid="7">
                                            <p:txEl>
                                              <p:pRg st="1" end="1"/>
                                            </p:txEl>
                                          </p:spTgt>
                                        </p:tgtEl>
                                      </p:cBhvr>
                                    </p:animEffect>
                                    <p:anim calcmode="lin" valueType="num">
                                      <p:cBhvr>
                                        <p:cTn id="15"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500"/>
                                        <p:tgtEl>
                                          <p:spTgt spid="7">
                                            <p:txEl>
                                              <p:pRg st="2" end="2"/>
                                            </p:txEl>
                                          </p:spTgt>
                                        </p:tgtEl>
                                      </p:cBhvr>
                                    </p:animEffect>
                                    <p:anim calcmode="lin" valueType="num">
                                      <p:cBhvr>
                                        <p:cTn id="22"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500"/>
                                        <p:tgtEl>
                                          <p:spTgt spid="7">
                                            <p:txEl>
                                              <p:pRg st="3" end="3"/>
                                            </p:txEl>
                                          </p:spTgt>
                                        </p:tgtEl>
                                      </p:cBhvr>
                                    </p:animEffect>
                                    <p:anim calcmode="lin" valueType="num">
                                      <p:cBhvr>
                                        <p:cTn id="29"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left)">
                                      <p:cBhvr>
                                        <p:cTn id="35" dur="500"/>
                                        <p:tgtEl>
                                          <p:spTgt spid="8"/>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left)">
                                      <p:cBhvr>
                                        <p:cTn id="3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8" grpId="0"/>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1146</TotalTime>
  <Words>1569</Words>
  <Application>Microsoft Office PowerPoint</Application>
  <PresentationFormat>Widescreen</PresentationFormat>
  <Paragraphs>152</Paragraphs>
  <Slides>17</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Aptos</vt:lpstr>
      <vt:lpstr>Aptos Display</vt:lpstr>
      <vt:lpstr>Arial</vt:lpstr>
      <vt:lpstr>Consolas</vt:lpstr>
      <vt:lpstr>Lucida Handwriting</vt:lpstr>
      <vt:lpstr>Office Theme</vt:lpstr>
      <vt:lpstr>Stored Procedures The Good, the Bad and the Elegant</vt:lpstr>
      <vt:lpstr>Agenda</vt:lpstr>
      <vt:lpstr>About DBOS</vt:lpstr>
      <vt:lpstr>&lt;personal-anecdote /&gt;</vt:lpstr>
      <vt:lpstr>Everybody knows the benefits of using Stored Procedures.</vt:lpstr>
      <vt:lpstr>PowerPoint Presentation</vt:lpstr>
      <vt:lpstr>“Physical separation causes high communication overhead: in our experiments with OpenWhisk, communication accounts for as much as 98% of function runtime.”</vt:lpstr>
      <vt:lpstr>Everybody knows the benefits of using Stored Procedures.</vt:lpstr>
      <vt:lpstr>Stored Procedure Friction Points</vt:lpstr>
      <vt:lpstr>DBOS @StoredProcedure</vt:lpstr>
      <vt:lpstr>All the Performance…</vt:lpstr>
      <vt:lpstr>…None of the Friction</vt:lpstr>
      <vt:lpstr>PowerPoint Presentation</vt:lpstr>
      <vt:lpstr>PowerPoint Presentation</vt:lpstr>
      <vt:lpstr>DBOS Compiler, Under the Hood</vt:lpstr>
      <vt:lpstr>@StoredProcedure Demo</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Stored Procedures The Good, the Bad and the Elegant</dc:title>
  <dc:creator>Harry Pierson</dc:creator>
  <cp:lastModifiedBy>Harry Pierson</cp:lastModifiedBy>
  <cp:revision>2</cp:revision>
  <dcterms:created xsi:type="dcterms:W3CDTF">2024-07-31T21:10:47Z</dcterms:created>
  <dcterms:modified xsi:type="dcterms:W3CDTF">2025-02-07T23:12:38Z</dcterms:modified>
</cp:coreProperties>
</file>